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" y="9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6B069-2DD7-4452-AFFA-73F406308F4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9966886-405F-4097-B220-5A87ED301ECC}">
      <dgm:prSet/>
      <dgm:spPr/>
      <dgm:t>
        <a:bodyPr/>
        <a:lstStyle/>
        <a:p>
          <a:r>
            <a:rPr lang="en-US"/>
            <a:t>Chocolate</a:t>
          </a:r>
        </a:p>
      </dgm:t>
    </dgm:pt>
    <dgm:pt modelId="{1FEEA469-E607-457F-89F9-2CBC83CEACEA}" type="parTrans" cxnId="{B1297773-E5F5-4366-A0AA-DD0AAB1093FE}">
      <dgm:prSet/>
      <dgm:spPr/>
      <dgm:t>
        <a:bodyPr/>
        <a:lstStyle/>
        <a:p>
          <a:endParaRPr lang="en-US"/>
        </a:p>
      </dgm:t>
    </dgm:pt>
    <dgm:pt modelId="{CE51A953-83F5-4864-915B-F343CDDFC16C}" type="sibTrans" cxnId="{B1297773-E5F5-4366-A0AA-DD0AAB1093FE}">
      <dgm:prSet/>
      <dgm:spPr/>
      <dgm:t>
        <a:bodyPr/>
        <a:lstStyle/>
        <a:p>
          <a:endParaRPr lang="en-US"/>
        </a:p>
      </dgm:t>
    </dgm:pt>
    <dgm:pt modelId="{84E79838-D8D3-4D30-81EB-2D6C9F540D32}">
      <dgm:prSet/>
      <dgm:spPr/>
      <dgm:t>
        <a:bodyPr/>
        <a:lstStyle/>
        <a:p>
          <a:r>
            <a:rPr lang="en-US"/>
            <a:t>Caffeine (Coffee / Tea)</a:t>
          </a:r>
        </a:p>
      </dgm:t>
    </dgm:pt>
    <dgm:pt modelId="{C49309AA-470B-4CFB-BCF3-54A5A076ADEA}" type="parTrans" cxnId="{3AD89A82-2B5D-4E02-B60D-BCD167B0FEAC}">
      <dgm:prSet/>
      <dgm:spPr/>
      <dgm:t>
        <a:bodyPr/>
        <a:lstStyle/>
        <a:p>
          <a:endParaRPr lang="en-US"/>
        </a:p>
      </dgm:t>
    </dgm:pt>
    <dgm:pt modelId="{7969C17B-9F67-4FD4-BDA4-42A77CD5EA45}" type="sibTrans" cxnId="{3AD89A82-2B5D-4E02-B60D-BCD167B0FEAC}">
      <dgm:prSet/>
      <dgm:spPr/>
      <dgm:t>
        <a:bodyPr/>
        <a:lstStyle/>
        <a:p>
          <a:endParaRPr lang="en-US"/>
        </a:p>
      </dgm:t>
    </dgm:pt>
    <dgm:pt modelId="{E6E1B9E7-7746-4B31-B24F-753105E18334}">
      <dgm:prSet/>
      <dgm:spPr/>
      <dgm:t>
        <a:bodyPr/>
        <a:lstStyle/>
        <a:p>
          <a:r>
            <a:rPr lang="en-US"/>
            <a:t>Alcohol</a:t>
          </a:r>
        </a:p>
      </dgm:t>
    </dgm:pt>
    <dgm:pt modelId="{CD467823-A356-4220-9D52-6FD64592C0DB}" type="parTrans" cxnId="{AF7E5B4E-35F9-4582-BB92-2841FDFDB63E}">
      <dgm:prSet/>
      <dgm:spPr/>
      <dgm:t>
        <a:bodyPr/>
        <a:lstStyle/>
        <a:p>
          <a:endParaRPr lang="en-US"/>
        </a:p>
      </dgm:t>
    </dgm:pt>
    <dgm:pt modelId="{99A2380A-5BEE-42F8-989E-DA9C550860AB}" type="sibTrans" cxnId="{AF7E5B4E-35F9-4582-BB92-2841FDFDB63E}">
      <dgm:prSet/>
      <dgm:spPr/>
      <dgm:t>
        <a:bodyPr/>
        <a:lstStyle/>
        <a:p>
          <a:endParaRPr lang="en-US"/>
        </a:p>
      </dgm:t>
    </dgm:pt>
    <dgm:pt modelId="{38688EFB-CD4B-4EA7-AE31-8D5C6A3F1005}">
      <dgm:prSet/>
      <dgm:spPr/>
      <dgm:t>
        <a:bodyPr/>
        <a:lstStyle/>
        <a:p>
          <a:r>
            <a:rPr lang="en-US"/>
            <a:t>Tomato juice</a:t>
          </a:r>
        </a:p>
      </dgm:t>
    </dgm:pt>
    <dgm:pt modelId="{14B4ED9F-8125-40F2-BFFD-04FCDB726F12}" type="parTrans" cxnId="{C4890248-31CA-4BE1-A8AA-B99643B9343C}">
      <dgm:prSet/>
      <dgm:spPr/>
      <dgm:t>
        <a:bodyPr/>
        <a:lstStyle/>
        <a:p>
          <a:endParaRPr lang="en-US"/>
        </a:p>
      </dgm:t>
    </dgm:pt>
    <dgm:pt modelId="{737AA446-DBBB-43D0-803E-1EC073621444}" type="sibTrans" cxnId="{C4890248-31CA-4BE1-A8AA-B99643B9343C}">
      <dgm:prSet/>
      <dgm:spPr/>
      <dgm:t>
        <a:bodyPr/>
        <a:lstStyle/>
        <a:p>
          <a:endParaRPr lang="en-US"/>
        </a:p>
      </dgm:t>
    </dgm:pt>
    <dgm:pt modelId="{2BFC35A9-706C-4686-AE88-59671400D5F8}">
      <dgm:prSet/>
      <dgm:spPr/>
      <dgm:t>
        <a:bodyPr/>
        <a:lstStyle/>
        <a:p>
          <a:r>
            <a:rPr lang="en-US"/>
            <a:t>Chocolate	</a:t>
          </a:r>
        </a:p>
      </dgm:t>
    </dgm:pt>
    <dgm:pt modelId="{527D26D6-677E-41A4-9DF2-D35E19D1E1E6}" type="parTrans" cxnId="{6DD2C7B9-FB71-42C6-A5DD-234C33DF0D58}">
      <dgm:prSet/>
      <dgm:spPr/>
      <dgm:t>
        <a:bodyPr/>
        <a:lstStyle/>
        <a:p>
          <a:endParaRPr lang="en-US"/>
        </a:p>
      </dgm:t>
    </dgm:pt>
    <dgm:pt modelId="{B4174867-FC48-42C8-9E60-3F0F535AEB4B}" type="sibTrans" cxnId="{6DD2C7B9-FB71-42C6-A5DD-234C33DF0D58}">
      <dgm:prSet/>
      <dgm:spPr/>
      <dgm:t>
        <a:bodyPr/>
        <a:lstStyle/>
        <a:p>
          <a:endParaRPr lang="en-US"/>
        </a:p>
      </dgm:t>
    </dgm:pt>
    <dgm:pt modelId="{42E3E01A-A127-4FEB-A0ED-2A860A6613EC}">
      <dgm:prSet/>
      <dgm:spPr/>
      <dgm:t>
        <a:bodyPr/>
        <a:lstStyle/>
        <a:p>
          <a:r>
            <a:rPr lang="en-US"/>
            <a:t>Cow’s milk</a:t>
          </a:r>
        </a:p>
      </dgm:t>
    </dgm:pt>
    <dgm:pt modelId="{9B6A2FCF-AB42-4C38-BCBE-559F4A3FDF33}" type="parTrans" cxnId="{FE1FA0C0-B7EB-44D1-B782-6EB5D86F25FC}">
      <dgm:prSet/>
      <dgm:spPr/>
      <dgm:t>
        <a:bodyPr/>
        <a:lstStyle/>
        <a:p>
          <a:endParaRPr lang="en-US"/>
        </a:p>
      </dgm:t>
    </dgm:pt>
    <dgm:pt modelId="{E5AF49F5-4EAA-4838-B223-DB7CE5206158}" type="sibTrans" cxnId="{FE1FA0C0-B7EB-44D1-B782-6EB5D86F25FC}">
      <dgm:prSet/>
      <dgm:spPr/>
      <dgm:t>
        <a:bodyPr/>
        <a:lstStyle/>
        <a:p>
          <a:endParaRPr lang="en-US"/>
        </a:p>
      </dgm:t>
    </dgm:pt>
    <dgm:pt modelId="{2E3ED5EA-030E-4E45-A0A8-DE58111EB86A}">
      <dgm:prSet/>
      <dgm:spPr/>
      <dgm:t>
        <a:bodyPr/>
        <a:lstStyle/>
        <a:p>
          <a:r>
            <a:rPr lang="en-US"/>
            <a:t>Peppermint</a:t>
          </a:r>
        </a:p>
      </dgm:t>
    </dgm:pt>
    <dgm:pt modelId="{0C120147-913A-4F41-9A46-29072901B706}" type="parTrans" cxnId="{5924414F-25D0-4A81-9C09-4A4CFE1C6C17}">
      <dgm:prSet/>
      <dgm:spPr/>
      <dgm:t>
        <a:bodyPr/>
        <a:lstStyle/>
        <a:p>
          <a:endParaRPr lang="en-US"/>
        </a:p>
      </dgm:t>
    </dgm:pt>
    <dgm:pt modelId="{B43A9C97-14CF-4D93-820A-0109EB08BA7B}" type="sibTrans" cxnId="{5924414F-25D0-4A81-9C09-4A4CFE1C6C17}">
      <dgm:prSet/>
      <dgm:spPr/>
      <dgm:t>
        <a:bodyPr/>
        <a:lstStyle/>
        <a:p>
          <a:endParaRPr lang="en-US"/>
        </a:p>
      </dgm:t>
    </dgm:pt>
    <dgm:pt modelId="{8E0E342B-244C-42B6-A703-775AB040A0AC}">
      <dgm:prSet/>
      <dgm:spPr/>
      <dgm:t>
        <a:bodyPr/>
        <a:lstStyle/>
        <a:p>
          <a:r>
            <a:rPr lang="en-US"/>
            <a:t>Fatty or Fried Foods</a:t>
          </a:r>
        </a:p>
      </dgm:t>
    </dgm:pt>
    <dgm:pt modelId="{912135AB-B1A3-4DCE-8E2F-E4BEC2C02A86}" type="parTrans" cxnId="{EC9D062D-0A55-4B2F-A925-F2973A41EFCC}">
      <dgm:prSet/>
      <dgm:spPr/>
      <dgm:t>
        <a:bodyPr/>
        <a:lstStyle/>
        <a:p>
          <a:endParaRPr lang="en-US"/>
        </a:p>
      </dgm:t>
    </dgm:pt>
    <dgm:pt modelId="{9FD22FA5-BBAB-400C-BB9C-FD1C9DB51128}" type="sibTrans" cxnId="{EC9D062D-0A55-4B2F-A925-F2973A41EFCC}">
      <dgm:prSet/>
      <dgm:spPr/>
      <dgm:t>
        <a:bodyPr/>
        <a:lstStyle/>
        <a:p>
          <a:endParaRPr lang="en-US"/>
        </a:p>
      </dgm:t>
    </dgm:pt>
    <dgm:pt modelId="{76807F0B-FCA8-4DCF-8E0E-720B9DF59B73}">
      <dgm:prSet/>
      <dgm:spPr/>
      <dgm:t>
        <a:bodyPr/>
        <a:lstStyle/>
        <a:p>
          <a:r>
            <a:rPr lang="en-US"/>
            <a:t>Gluten or other allergens</a:t>
          </a:r>
        </a:p>
      </dgm:t>
    </dgm:pt>
    <dgm:pt modelId="{EC9CB86E-6D46-4CAE-B023-4A355A0ECD10}" type="parTrans" cxnId="{4260884E-CAE8-4AD5-81D9-816510EBDFAA}">
      <dgm:prSet/>
      <dgm:spPr/>
      <dgm:t>
        <a:bodyPr/>
        <a:lstStyle/>
        <a:p>
          <a:endParaRPr lang="en-US"/>
        </a:p>
      </dgm:t>
    </dgm:pt>
    <dgm:pt modelId="{6145DA88-8843-4E46-9741-13FF0FE89F14}" type="sibTrans" cxnId="{4260884E-CAE8-4AD5-81D9-816510EBDFAA}">
      <dgm:prSet/>
      <dgm:spPr/>
      <dgm:t>
        <a:bodyPr/>
        <a:lstStyle/>
        <a:p>
          <a:endParaRPr lang="en-US"/>
        </a:p>
      </dgm:t>
    </dgm:pt>
    <dgm:pt modelId="{0F29C3E0-7378-4365-B179-BFFA789C7E31}">
      <dgm:prSet/>
      <dgm:spPr/>
      <dgm:t>
        <a:bodyPr/>
        <a:lstStyle/>
        <a:p>
          <a:r>
            <a:rPr lang="en-US"/>
            <a:t>Other substances</a:t>
          </a:r>
        </a:p>
      </dgm:t>
    </dgm:pt>
    <dgm:pt modelId="{3AD80FE3-1A6A-4359-AC18-4FADA524A969}" type="parTrans" cxnId="{6F2EF954-A8C6-47F4-89DC-7F50875E1F0B}">
      <dgm:prSet/>
      <dgm:spPr/>
      <dgm:t>
        <a:bodyPr/>
        <a:lstStyle/>
        <a:p>
          <a:endParaRPr lang="en-US"/>
        </a:p>
      </dgm:t>
    </dgm:pt>
    <dgm:pt modelId="{71FEBA0D-668C-4ECA-AC16-A998D088B245}" type="sibTrans" cxnId="{6F2EF954-A8C6-47F4-89DC-7F50875E1F0B}">
      <dgm:prSet/>
      <dgm:spPr/>
      <dgm:t>
        <a:bodyPr/>
        <a:lstStyle/>
        <a:p>
          <a:endParaRPr lang="en-US"/>
        </a:p>
      </dgm:t>
    </dgm:pt>
    <dgm:pt modelId="{7DB40164-70BD-41D3-901B-F9970FA8FD29}" type="pres">
      <dgm:prSet presAssocID="{7476B069-2DD7-4452-AFFA-73F406308F4B}" presName="vert0" presStyleCnt="0">
        <dgm:presLayoutVars>
          <dgm:dir/>
          <dgm:animOne val="branch"/>
          <dgm:animLvl val="lvl"/>
        </dgm:presLayoutVars>
      </dgm:prSet>
      <dgm:spPr/>
    </dgm:pt>
    <dgm:pt modelId="{5AEB02B2-3BD2-4421-86F3-95F6F890B078}" type="pres">
      <dgm:prSet presAssocID="{39966886-405F-4097-B220-5A87ED301ECC}" presName="thickLine" presStyleLbl="alignNode1" presStyleIdx="0" presStyleCnt="10"/>
      <dgm:spPr/>
    </dgm:pt>
    <dgm:pt modelId="{B5C41F0C-36B1-4E8C-965A-A4401FBA5DAE}" type="pres">
      <dgm:prSet presAssocID="{39966886-405F-4097-B220-5A87ED301ECC}" presName="horz1" presStyleCnt="0"/>
      <dgm:spPr/>
    </dgm:pt>
    <dgm:pt modelId="{A5C9FFA0-BCE0-4AF0-8EE6-AD55C3F2B604}" type="pres">
      <dgm:prSet presAssocID="{39966886-405F-4097-B220-5A87ED301ECC}" presName="tx1" presStyleLbl="revTx" presStyleIdx="0" presStyleCnt="10"/>
      <dgm:spPr/>
    </dgm:pt>
    <dgm:pt modelId="{DAB07DD0-41EC-41DC-A74B-09E41E9F9327}" type="pres">
      <dgm:prSet presAssocID="{39966886-405F-4097-B220-5A87ED301ECC}" presName="vert1" presStyleCnt="0"/>
      <dgm:spPr/>
    </dgm:pt>
    <dgm:pt modelId="{61309B4A-BD6D-4A4A-8972-CEC2AA05863F}" type="pres">
      <dgm:prSet presAssocID="{84E79838-D8D3-4D30-81EB-2D6C9F540D32}" presName="thickLine" presStyleLbl="alignNode1" presStyleIdx="1" presStyleCnt="10"/>
      <dgm:spPr/>
    </dgm:pt>
    <dgm:pt modelId="{2DCE9451-7F54-42F4-8146-BC3D16D323B9}" type="pres">
      <dgm:prSet presAssocID="{84E79838-D8D3-4D30-81EB-2D6C9F540D32}" presName="horz1" presStyleCnt="0"/>
      <dgm:spPr/>
    </dgm:pt>
    <dgm:pt modelId="{824DECCC-847C-4E72-A4BC-FC021982D7F8}" type="pres">
      <dgm:prSet presAssocID="{84E79838-D8D3-4D30-81EB-2D6C9F540D32}" presName="tx1" presStyleLbl="revTx" presStyleIdx="1" presStyleCnt="10"/>
      <dgm:spPr/>
    </dgm:pt>
    <dgm:pt modelId="{5A473E23-B84A-458D-BDC9-AD087A8B8B7C}" type="pres">
      <dgm:prSet presAssocID="{84E79838-D8D3-4D30-81EB-2D6C9F540D32}" presName="vert1" presStyleCnt="0"/>
      <dgm:spPr/>
    </dgm:pt>
    <dgm:pt modelId="{7D2E7EDA-4B05-4A83-9F26-A93751FA7E91}" type="pres">
      <dgm:prSet presAssocID="{E6E1B9E7-7746-4B31-B24F-753105E18334}" presName="thickLine" presStyleLbl="alignNode1" presStyleIdx="2" presStyleCnt="10"/>
      <dgm:spPr/>
    </dgm:pt>
    <dgm:pt modelId="{CD2C1818-9ED1-49A8-949C-8444F20D31C3}" type="pres">
      <dgm:prSet presAssocID="{E6E1B9E7-7746-4B31-B24F-753105E18334}" presName="horz1" presStyleCnt="0"/>
      <dgm:spPr/>
    </dgm:pt>
    <dgm:pt modelId="{37FD1F86-B1B7-46A7-BF0D-9D8EE2CB8ABE}" type="pres">
      <dgm:prSet presAssocID="{E6E1B9E7-7746-4B31-B24F-753105E18334}" presName="tx1" presStyleLbl="revTx" presStyleIdx="2" presStyleCnt="10"/>
      <dgm:spPr/>
    </dgm:pt>
    <dgm:pt modelId="{9499632B-E9F0-47FA-82CF-0E68873237CD}" type="pres">
      <dgm:prSet presAssocID="{E6E1B9E7-7746-4B31-B24F-753105E18334}" presName="vert1" presStyleCnt="0"/>
      <dgm:spPr/>
    </dgm:pt>
    <dgm:pt modelId="{E4103D51-38A3-455B-9A64-7B38F389879C}" type="pres">
      <dgm:prSet presAssocID="{38688EFB-CD4B-4EA7-AE31-8D5C6A3F1005}" presName="thickLine" presStyleLbl="alignNode1" presStyleIdx="3" presStyleCnt="10"/>
      <dgm:spPr/>
    </dgm:pt>
    <dgm:pt modelId="{3C3DB940-432C-47A8-8092-7BE92EE656BD}" type="pres">
      <dgm:prSet presAssocID="{38688EFB-CD4B-4EA7-AE31-8D5C6A3F1005}" presName="horz1" presStyleCnt="0"/>
      <dgm:spPr/>
    </dgm:pt>
    <dgm:pt modelId="{030D023A-315D-4196-A6BF-93E6E68DCED5}" type="pres">
      <dgm:prSet presAssocID="{38688EFB-CD4B-4EA7-AE31-8D5C6A3F1005}" presName="tx1" presStyleLbl="revTx" presStyleIdx="3" presStyleCnt="10"/>
      <dgm:spPr/>
    </dgm:pt>
    <dgm:pt modelId="{3F7C48F1-A122-493F-9B16-ACB28ED6DE79}" type="pres">
      <dgm:prSet presAssocID="{38688EFB-CD4B-4EA7-AE31-8D5C6A3F1005}" presName="vert1" presStyleCnt="0"/>
      <dgm:spPr/>
    </dgm:pt>
    <dgm:pt modelId="{DB9FF8DA-F9AC-4DAF-A4F0-09B299CB949B}" type="pres">
      <dgm:prSet presAssocID="{2BFC35A9-706C-4686-AE88-59671400D5F8}" presName="thickLine" presStyleLbl="alignNode1" presStyleIdx="4" presStyleCnt="10"/>
      <dgm:spPr/>
    </dgm:pt>
    <dgm:pt modelId="{0B8A108D-9B4D-4B64-B17E-744B9699F57A}" type="pres">
      <dgm:prSet presAssocID="{2BFC35A9-706C-4686-AE88-59671400D5F8}" presName="horz1" presStyleCnt="0"/>
      <dgm:spPr/>
    </dgm:pt>
    <dgm:pt modelId="{F85A5AB2-855C-4614-BBDA-5279E9306133}" type="pres">
      <dgm:prSet presAssocID="{2BFC35A9-706C-4686-AE88-59671400D5F8}" presName="tx1" presStyleLbl="revTx" presStyleIdx="4" presStyleCnt="10"/>
      <dgm:spPr/>
    </dgm:pt>
    <dgm:pt modelId="{B76F97AA-CAC2-4C7E-AF7C-B20A5258F874}" type="pres">
      <dgm:prSet presAssocID="{2BFC35A9-706C-4686-AE88-59671400D5F8}" presName="vert1" presStyleCnt="0"/>
      <dgm:spPr/>
    </dgm:pt>
    <dgm:pt modelId="{E4A8674B-613C-413B-9BA5-D5BE19EF2603}" type="pres">
      <dgm:prSet presAssocID="{42E3E01A-A127-4FEB-A0ED-2A860A6613EC}" presName="thickLine" presStyleLbl="alignNode1" presStyleIdx="5" presStyleCnt="10"/>
      <dgm:spPr/>
    </dgm:pt>
    <dgm:pt modelId="{166FF1A9-86A0-4BC5-8E8F-ADB8E1220074}" type="pres">
      <dgm:prSet presAssocID="{42E3E01A-A127-4FEB-A0ED-2A860A6613EC}" presName="horz1" presStyleCnt="0"/>
      <dgm:spPr/>
    </dgm:pt>
    <dgm:pt modelId="{70930BF3-4723-476D-9BC3-E93287D6EB9D}" type="pres">
      <dgm:prSet presAssocID="{42E3E01A-A127-4FEB-A0ED-2A860A6613EC}" presName="tx1" presStyleLbl="revTx" presStyleIdx="5" presStyleCnt="10"/>
      <dgm:spPr/>
    </dgm:pt>
    <dgm:pt modelId="{436BF3D9-2471-40CA-9F4B-5368ED79D63E}" type="pres">
      <dgm:prSet presAssocID="{42E3E01A-A127-4FEB-A0ED-2A860A6613EC}" presName="vert1" presStyleCnt="0"/>
      <dgm:spPr/>
    </dgm:pt>
    <dgm:pt modelId="{8A62C624-AFA7-4B6F-ADE8-386CBD3D98F0}" type="pres">
      <dgm:prSet presAssocID="{2E3ED5EA-030E-4E45-A0A8-DE58111EB86A}" presName="thickLine" presStyleLbl="alignNode1" presStyleIdx="6" presStyleCnt="10"/>
      <dgm:spPr/>
    </dgm:pt>
    <dgm:pt modelId="{C4A280E8-BB41-4968-B239-9EC4FF06B1D6}" type="pres">
      <dgm:prSet presAssocID="{2E3ED5EA-030E-4E45-A0A8-DE58111EB86A}" presName="horz1" presStyleCnt="0"/>
      <dgm:spPr/>
    </dgm:pt>
    <dgm:pt modelId="{3BE54162-084C-47DF-A921-CE0C24F00523}" type="pres">
      <dgm:prSet presAssocID="{2E3ED5EA-030E-4E45-A0A8-DE58111EB86A}" presName="tx1" presStyleLbl="revTx" presStyleIdx="6" presStyleCnt="10"/>
      <dgm:spPr/>
    </dgm:pt>
    <dgm:pt modelId="{6D0049F5-4430-4EB1-8FE6-74BF363E17C3}" type="pres">
      <dgm:prSet presAssocID="{2E3ED5EA-030E-4E45-A0A8-DE58111EB86A}" presName="vert1" presStyleCnt="0"/>
      <dgm:spPr/>
    </dgm:pt>
    <dgm:pt modelId="{E835F13C-C23A-4854-BFDA-38BDE7137D66}" type="pres">
      <dgm:prSet presAssocID="{8E0E342B-244C-42B6-A703-775AB040A0AC}" presName="thickLine" presStyleLbl="alignNode1" presStyleIdx="7" presStyleCnt="10"/>
      <dgm:spPr/>
    </dgm:pt>
    <dgm:pt modelId="{011CBE2F-69B1-42D6-B735-CBCBAD7DB23B}" type="pres">
      <dgm:prSet presAssocID="{8E0E342B-244C-42B6-A703-775AB040A0AC}" presName="horz1" presStyleCnt="0"/>
      <dgm:spPr/>
    </dgm:pt>
    <dgm:pt modelId="{DF93EF40-427A-4FE6-96DC-43FF2767871E}" type="pres">
      <dgm:prSet presAssocID="{8E0E342B-244C-42B6-A703-775AB040A0AC}" presName="tx1" presStyleLbl="revTx" presStyleIdx="7" presStyleCnt="10"/>
      <dgm:spPr/>
    </dgm:pt>
    <dgm:pt modelId="{5C680F99-76C1-4A12-B974-27740BBB50A7}" type="pres">
      <dgm:prSet presAssocID="{8E0E342B-244C-42B6-A703-775AB040A0AC}" presName="vert1" presStyleCnt="0"/>
      <dgm:spPr/>
    </dgm:pt>
    <dgm:pt modelId="{1136BD1E-C17D-4F27-AE95-F8A92A2C9807}" type="pres">
      <dgm:prSet presAssocID="{76807F0B-FCA8-4DCF-8E0E-720B9DF59B73}" presName="thickLine" presStyleLbl="alignNode1" presStyleIdx="8" presStyleCnt="10"/>
      <dgm:spPr/>
    </dgm:pt>
    <dgm:pt modelId="{2D98DF5C-53A3-4438-B130-C5108DF85D57}" type="pres">
      <dgm:prSet presAssocID="{76807F0B-FCA8-4DCF-8E0E-720B9DF59B73}" presName="horz1" presStyleCnt="0"/>
      <dgm:spPr/>
    </dgm:pt>
    <dgm:pt modelId="{F45523E3-C583-44A3-9AB4-5CE22A9B9015}" type="pres">
      <dgm:prSet presAssocID="{76807F0B-FCA8-4DCF-8E0E-720B9DF59B73}" presName="tx1" presStyleLbl="revTx" presStyleIdx="8" presStyleCnt="10"/>
      <dgm:spPr/>
    </dgm:pt>
    <dgm:pt modelId="{78C0DC40-5FBD-4769-A646-CACD925AE3D3}" type="pres">
      <dgm:prSet presAssocID="{76807F0B-FCA8-4DCF-8E0E-720B9DF59B73}" presName="vert1" presStyleCnt="0"/>
      <dgm:spPr/>
    </dgm:pt>
    <dgm:pt modelId="{528D1CD4-BC5B-4BBC-ACF4-868E9717B556}" type="pres">
      <dgm:prSet presAssocID="{0F29C3E0-7378-4365-B179-BFFA789C7E31}" presName="thickLine" presStyleLbl="alignNode1" presStyleIdx="9" presStyleCnt="10"/>
      <dgm:spPr/>
    </dgm:pt>
    <dgm:pt modelId="{FC94CED6-4A29-47DB-A59E-60AF402FEA56}" type="pres">
      <dgm:prSet presAssocID="{0F29C3E0-7378-4365-B179-BFFA789C7E31}" presName="horz1" presStyleCnt="0"/>
      <dgm:spPr/>
    </dgm:pt>
    <dgm:pt modelId="{523484D6-EF97-4DDB-8205-D6B6C649A6A4}" type="pres">
      <dgm:prSet presAssocID="{0F29C3E0-7378-4365-B179-BFFA789C7E31}" presName="tx1" presStyleLbl="revTx" presStyleIdx="9" presStyleCnt="10"/>
      <dgm:spPr/>
    </dgm:pt>
    <dgm:pt modelId="{1F8BCF97-F4F5-4AB1-80A2-1C04C8C8548C}" type="pres">
      <dgm:prSet presAssocID="{0F29C3E0-7378-4365-B179-BFFA789C7E31}" presName="vert1" presStyleCnt="0"/>
      <dgm:spPr/>
    </dgm:pt>
  </dgm:ptLst>
  <dgm:cxnLst>
    <dgm:cxn modelId="{725B0717-6DDE-422A-82C9-280B6E2DB247}" type="presOf" srcId="{39966886-405F-4097-B220-5A87ED301ECC}" destId="{A5C9FFA0-BCE0-4AF0-8EE6-AD55C3F2B604}" srcOrd="0" destOrd="0" presId="urn:microsoft.com/office/officeart/2008/layout/LinedList"/>
    <dgm:cxn modelId="{ECC00618-F60D-4869-80B7-84948106177C}" type="presOf" srcId="{42E3E01A-A127-4FEB-A0ED-2A860A6613EC}" destId="{70930BF3-4723-476D-9BC3-E93287D6EB9D}" srcOrd="0" destOrd="0" presId="urn:microsoft.com/office/officeart/2008/layout/LinedList"/>
    <dgm:cxn modelId="{261B2024-7079-4220-8BE3-AFCAE10A1033}" type="presOf" srcId="{8E0E342B-244C-42B6-A703-775AB040A0AC}" destId="{DF93EF40-427A-4FE6-96DC-43FF2767871E}" srcOrd="0" destOrd="0" presId="urn:microsoft.com/office/officeart/2008/layout/LinedList"/>
    <dgm:cxn modelId="{E4F45C2C-02DF-4F4F-AE8A-41B258316A6C}" type="presOf" srcId="{2BFC35A9-706C-4686-AE88-59671400D5F8}" destId="{F85A5AB2-855C-4614-BBDA-5279E9306133}" srcOrd="0" destOrd="0" presId="urn:microsoft.com/office/officeart/2008/layout/LinedList"/>
    <dgm:cxn modelId="{EC9D062D-0A55-4B2F-A925-F2973A41EFCC}" srcId="{7476B069-2DD7-4452-AFFA-73F406308F4B}" destId="{8E0E342B-244C-42B6-A703-775AB040A0AC}" srcOrd="7" destOrd="0" parTransId="{912135AB-B1A3-4DCE-8E2F-E4BEC2C02A86}" sibTransId="{9FD22FA5-BBAB-400C-BB9C-FD1C9DB51128}"/>
    <dgm:cxn modelId="{3941875E-4502-44D7-9E31-7524A48CEC3D}" type="presOf" srcId="{2E3ED5EA-030E-4E45-A0A8-DE58111EB86A}" destId="{3BE54162-084C-47DF-A921-CE0C24F00523}" srcOrd="0" destOrd="0" presId="urn:microsoft.com/office/officeart/2008/layout/LinedList"/>
    <dgm:cxn modelId="{091F7465-99E2-468B-AD0C-1F0D1E09ED9C}" type="presOf" srcId="{E6E1B9E7-7746-4B31-B24F-753105E18334}" destId="{37FD1F86-B1B7-46A7-BF0D-9D8EE2CB8ABE}" srcOrd="0" destOrd="0" presId="urn:microsoft.com/office/officeart/2008/layout/LinedList"/>
    <dgm:cxn modelId="{C4890248-31CA-4BE1-A8AA-B99643B9343C}" srcId="{7476B069-2DD7-4452-AFFA-73F406308F4B}" destId="{38688EFB-CD4B-4EA7-AE31-8D5C6A3F1005}" srcOrd="3" destOrd="0" parTransId="{14B4ED9F-8125-40F2-BFFD-04FCDB726F12}" sibTransId="{737AA446-DBBB-43D0-803E-1EC073621444}"/>
    <dgm:cxn modelId="{AF7E5B4E-35F9-4582-BB92-2841FDFDB63E}" srcId="{7476B069-2DD7-4452-AFFA-73F406308F4B}" destId="{E6E1B9E7-7746-4B31-B24F-753105E18334}" srcOrd="2" destOrd="0" parTransId="{CD467823-A356-4220-9D52-6FD64592C0DB}" sibTransId="{99A2380A-5BEE-42F8-989E-DA9C550860AB}"/>
    <dgm:cxn modelId="{4260884E-CAE8-4AD5-81D9-816510EBDFAA}" srcId="{7476B069-2DD7-4452-AFFA-73F406308F4B}" destId="{76807F0B-FCA8-4DCF-8E0E-720B9DF59B73}" srcOrd="8" destOrd="0" parTransId="{EC9CB86E-6D46-4CAE-B023-4A355A0ECD10}" sibTransId="{6145DA88-8843-4E46-9741-13FF0FE89F14}"/>
    <dgm:cxn modelId="{5924414F-25D0-4A81-9C09-4A4CFE1C6C17}" srcId="{7476B069-2DD7-4452-AFFA-73F406308F4B}" destId="{2E3ED5EA-030E-4E45-A0A8-DE58111EB86A}" srcOrd="6" destOrd="0" parTransId="{0C120147-913A-4F41-9A46-29072901B706}" sibTransId="{B43A9C97-14CF-4D93-820A-0109EB08BA7B}"/>
    <dgm:cxn modelId="{B1297773-E5F5-4366-A0AA-DD0AAB1093FE}" srcId="{7476B069-2DD7-4452-AFFA-73F406308F4B}" destId="{39966886-405F-4097-B220-5A87ED301ECC}" srcOrd="0" destOrd="0" parTransId="{1FEEA469-E607-457F-89F9-2CBC83CEACEA}" sibTransId="{CE51A953-83F5-4864-915B-F343CDDFC16C}"/>
    <dgm:cxn modelId="{6F2EF954-A8C6-47F4-89DC-7F50875E1F0B}" srcId="{7476B069-2DD7-4452-AFFA-73F406308F4B}" destId="{0F29C3E0-7378-4365-B179-BFFA789C7E31}" srcOrd="9" destOrd="0" parTransId="{3AD80FE3-1A6A-4359-AC18-4FADA524A969}" sibTransId="{71FEBA0D-668C-4ECA-AC16-A998D088B245}"/>
    <dgm:cxn modelId="{D1DFC57E-FEBB-4903-A3EE-45BEBE7939C1}" type="presOf" srcId="{84E79838-D8D3-4D30-81EB-2D6C9F540D32}" destId="{824DECCC-847C-4E72-A4BC-FC021982D7F8}" srcOrd="0" destOrd="0" presId="urn:microsoft.com/office/officeart/2008/layout/LinedList"/>
    <dgm:cxn modelId="{3AD89A82-2B5D-4E02-B60D-BCD167B0FEAC}" srcId="{7476B069-2DD7-4452-AFFA-73F406308F4B}" destId="{84E79838-D8D3-4D30-81EB-2D6C9F540D32}" srcOrd="1" destOrd="0" parTransId="{C49309AA-470B-4CFB-BCF3-54A5A076ADEA}" sibTransId="{7969C17B-9F67-4FD4-BDA4-42A77CD5EA45}"/>
    <dgm:cxn modelId="{23CA7C9C-F9BA-4170-8438-C67DA857120C}" type="presOf" srcId="{76807F0B-FCA8-4DCF-8E0E-720B9DF59B73}" destId="{F45523E3-C583-44A3-9AB4-5CE22A9B9015}" srcOrd="0" destOrd="0" presId="urn:microsoft.com/office/officeart/2008/layout/LinedList"/>
    <dgm:cxn modelId="{E888FDAE-3A28-4A91-9E9C-05838DA6F958}" type="presOf" srcId="{7476B069-2DD7-4452-AFFA-73F406308F4B}" destId="{7DB40164-70BD-41D3-901B-F9970FA8FD29}" srcOrd="0" destOrd="0" presId="urn:microsoft.com/office/officeart/2008/layout/LinedList"/>
    <dgm:cxn modelId="{6DD2C7B9-FB71-42C6-A5DD-234C33DF0D58}" srcId="{7476B069-2DD7-4452-AFFA-73F406308F4B}" destId="{2BFC35A9-706C-4686-AE88-59671400D5F8}" srcOrd="4" destOrd="0" parTransId="{527D26D6-677E-41A4-9DF2-D35E19D1E1E6}" sibTransId="{B4174867-FC48-42C8-9E60-3F0F535AEB4B}"/>
    <dgm:cxn modelId="{FE1FA0C0-B7EB-44D1-B782-6EB5D86F25FC}" srcId="{7476B069-2DD7-4452-AFFA-73F406308F4B}" destId="{42E3E01A-A127-4FEB-A0ED-2A860A6613EC}" srcOrd="5" destOrd="0" parTransId="{9B6A2FCF-AB42-4C38-BCBE-559F4A3FDF33}" sibTransId="{E5AF49F5-4EAA-4838-B223-DB7CE5206158}"/>
    <dgm:cxn modelId="{D55E9BD1-1DC1-4F74-95C9-313232A49F6C}" type="presOf" srcId="{0F29C3E0-7378-4365-B179-BFFA789C7E31}" destId="{523484D6-EF97-4DDB-8205-D6B6C649A6A4}" srcOrd="0" destOrd="0" presId="urn:microsoft.com/office/officeart/2008/layout/LinedList"/>
    <dgm:cxn modelId="{46862EFB-21E0-4902-8543-40DCE9FE4862}" type="presOf" srcId="{38688EFB-CD4B-4EA7-AE31-8D5C6A3F1005}" destId="{030D023A-315D-4196-A6BF-93E6E68DCED5}" srcOrd="0" destOrd="0" presId="urn:microsoft.com/office/officeart/2008/layout/LinedList"/>
    <dgm:cxn modelId="{8E00AEB0-9D80-4371-97EC-FEE53ADAE38B}" type="presParOf" srcId="{7DB40164-70BD-41D3-901B-F9970FA8FD29}" destId="{5AEB02B2-3BD2-4421-86F3-95F6F890B078}" srcOrd="0" destOrd="0" presId="urn:microsoft.com/office/officeart/2008/layout/LinedList"/>
    <dgm:cxn modelId="{4C9B1494-8E82-4743-B991-08EA7F5A9869}" type="presParOf" srcId="{7DB40164-70BD-41D3-901B-F9970FA8FD29}" destId="{B5C41F0C-36B1-4E8C-965A-A4401FBA5DAE}" srcOrd="1" destOrd="0" presId="urn:microsoft.com/office/officeart/2008/layout/LinedList"/>
    <dgm:cxn modelId="{31FFC310-05CC-4015-9E75-B7483EBCF5A5}" type="presParOf" srcId="{B5C41F0C-36B1-4E8C-965A-A4401FBA5DAE}" destId="{A5C9FFA0-BCE0-4AF0-8EE6-AD55C3F2B604}" srcOrd="0" destOrd="0" presId="urn:microsoft.com/office/officeart/2008/layout/LinedList"/>
    <dgm:cxn modelId="{7D5E6D5B-2DC9-4BD7-956F-5EFD19E92308}" type="presParOf" srcId="{B5C41F0C-36B1-4E8C-965A-A4401FBA5DAE}" destId="{DAB07DD0-41EC-41DC-A74B-09E41E9F9327}" srcOrd="1" destOrd="0" presId="urn:microsoft.com/office/officeart/2008/layout/LinedList"/>
    <dgm:cxn modelId="{6AC09D28-6F0E-4E4D-A9D5-DF81C589C283}" type="presParOf" srcId="{7DB40164-70BD-41D3-901B-F9970FA8FD29}" destId="{61309B4A-BD6D-4A4A-8972-CEC2AA05863F}" srcOrd="2" destOrd="0" presId="urn:microsoft.com/office/officeart/2008/layout/LinedList"/>
    <dgm:cxn modelId="{A318A75C-74C1-418D-A5C1-1A1DAA0AE9A1}" type="presParOf" srcId="{7DB40164-70BD-41D3-901B-F9970FA8FD29}" destId="{2DCE9451-7F54-42F4-8146-BC3D16D323B9}" srcOrd="3" destOrd="0" presId="urn:microsoft.com/office/officeart/2008/layout/LinedList"/>
    <dgm:cxn modelId="{5EC24B84-8E15-4DC2-9AFE-0CBBCA4BBD80}" type="presParOf" srcId="{2DCE9451-7F54-42F4-8146-BC3D16D323B9}" destId="{824DECCC-847C-4E72-A4BC-FC021982D7F8}" srcOrd="0" destOrd="0" presId="urn:microsoft.com/office/officeart/2008/layout/LinedList"/>
    <dgm:cxn modelId="{2B8F949D-D03A-4AB7-9136-BF3ACF314919}" type="presParOf" srcId="{2DCE9451-7F54-42F4-8146-BC3D16D323B9}" destId="{5A473E23-B84A-458D-BDC9-AD087A8B8B7C}" srcOrd="1" destOrd="0" presId="urn:microsoft.com/office/officeart/2008/layout/LinedList"/>
    <dgm:cxn modelId="{02838E1F-0489-4B2D-97A5-95E02D866B4E}" type="presParOf" srcId="{7DB40164-70BD-41D3-901B-F9970FA8FD29}" destId="{7D2E7EDA-4B05-4A83-9F26-A93751FA7E91}" srcOrd="4" destOrd="0" presId="urn:microsoft.com/office/officeart/2008/layout/LinedList"/>
    <dgm:cxn modelId="{D6FD95D6-FFDA-4DA7-9CC3-5C64BFFAD948}" type="presParOf" srcId="{7DB40164-70BD-41D3-901B-F9970FA8FD29}" destId="{CD2C1818-9ED1-49A8-949C-8444F20D31C3}" srcOrd="5" destOrd="0" presId="urn:microsoft.com/office/officeart/2008/layout/LinedList"/>
    <dgm:cxn modelId="{0F07C02C-D0E9-4A8A-B419-EC694AFFC91E}" type="presParOf" srcId="{CD2C1818-9ED1-49A8-949C-8444F20D31C3}" destId="{37FD1F86-B1B7-46A7-BF0D-9D8EE2CB8ABE}" srcOrd="0" destOrd="0" presId="urn:microsoft.com/office/officeart/2008/layout/LinedList"/>
    <dgm:cxn modelId="{7A2B5EE5-37AD-4192-AD02-D3CA9B40BD76}" type="presParOf" srcId="{CD2C1818-9ED1-49A8-949C-8444F20D31C3}" destId="{9499632B-E9F0-47FA-82CF-0E68873237CD}" srcOrd="1" destOrd="0" presId="urn:microsoft.com/office/officeart/2008/layout/LinedList"/>
    <dgm:cxn modelId="{2F274C19-CACD-41ED-9DE6-EE78057A8F90}" type="presParOf" srcId="{7DB40164-70BD-41D3-901B-F9970FA8FD29}" destId="{E4103D51-38A3-455B-9A64-7B38F389879C}" srcOrd="6" destOrd="0" presId="urn:microsoft.com/office/officeart/2008/layout/LinedList"/>
    <dgm:cxn modelId="{61DDB0C6-CF12-4C98-A92C-0E81E907FCCE}" type="presParOf" srcId="{7DB40164-70BD-41D3-901B-F9970FA8FD29}" destId="{3C3DB940-432C-47A8-8092-7BE92EE656BD}" srcOrd="7" destOrd="0" presId="urn:microsoft.com/office/officeart/2008/layout/LinedList"/>
    <dgm:cxn modelId="{3A6CD74C-DD6B-4B59-842B-C66A71EB3453}" type="presParOf" srcId="{3C3DB940-432C-47A8-8092-7BE92EE656BD}" destId="{030D023A-315D-4196-A6BF-93E6E68DCED5}" srcOrd="0" destOrd="0" presId="urn:microsoft.com/office/officeart/2008/layout/LinedList"/>
    <dgm:cxn modelId="{BC920484-799C-436E-BA67-FE693DC67B96}" type="presParOf" srcId="{3C3DB940-432C-47A8-8092-7BE92EE656BD}" destId="{3F7C48F1-A122-493F-9B16-ACB28ED6DE79}" srcOrd="1" destOrd="0" presId="urn:microsoft.com/office/officeart/2008/layout/LinedList"/>
    <dgm:cxn modelId="{79C5DB39-8590-4945-9346-9431AF5BB4CB}" type="presParOf" srcId="{7DB40164-70BD-41D3-901B-F9970FA8FD29}" destId="{DB9FF8DA-F9AC-4DAF-A4F0-09B299CB949B}" srcOrd="8" destOrd="0" presId="urn:microsoft.com/office/officeart/2008/layout/LinedList"/>
    <dgm:cxn modelId="{510818DD-2FB7-4267-97D3-CF1B92DEEE2B}" type="presParOf" srcId="{7DB40164-70BD-41D3-901B-F9970FA8FD29}" destId="{0B8A108D-9B4D-4B64-B17E-744B9699F57A}" srcOrd="9" destOrd="0" presId="urn:microsoft.com/office/officeart/2008/layout/LinedList"/>
    <dgm:cxn modelId="{5C434590-C39F-4973-841E-AD50DA31ED37}" type="presParOf" srcId="{0B8A108D-9B4D-4B64-B17E-744B9699F57A}" destId="{F85A5AB2-855C-4614-BBDA-5279E9306133}" srcOrd="0" destOrd="0" presId="urn:microsoft.com/office/officeart/2008/layout/LinedList"/>
    <dgm:cxn modelId="{A9D57034-3B96-4EE5-8CE1-36B596A72B10}" type="presParOf" srcId="{0B8A108D-9B4D-4B64-B17E-744B9699F57A}" destId="{B76F97AA-CAC2-4C7E-AF7C-B20A5258F874}" srcOrd="1" destOrd="0" presId="urn:microsoft.com/office/officeart/2008/layout/LinedList"/>
    <dgm:cxn modelId="{C5CF24DF-B3D9-4469-8F4D-D31FBBA4D1EE}" type="presParOf" srcId="{7DB40164-70BD-41D3-901B-F9970FA8FD29}" destId="{E4A8674B-613C-413B-9BA5-D5BE19EF2603}" srcOrd="10" destOrd="0" presId="urn:microsoft.com/office/officeart/2008/layout/LinedList"/>
    <dgm:cxn modelId="{BC873F5E-8663-4770-A847-E0DB9808C7CF}" type="presParOf" srcId="{7DB40164-70BD-41D3-901B-F9970FA8FD29}" destId="{166FF1A9-86A0-4BC5-8E8F-ADB8E1220074}" srcOrd="11" destOrd="0" presId="urn:microsoft.com/office/officeart/2008/layout/LinedList"/>
    <dgm:cxn modelId="{D7DCEFEA-B985-4875-BF28-053FB8FB718C}" type="presParOf" srcId="{166FF1A9-86A0-4BC5-8E8F-ADB8E1220074}" destId="{70930BF3-4723-476D-9BC3-E93287D6EB9D}" srcOrd="0" destOrd="0" presId="urn:microsoft.com/office/officeart/2008/layout/LinedList"/>
    <dgm:cxn modelId="{6345D505-2AC3-4921-B5FE-CB50C06080C8}" type="presParOf" srcId="{166FF1A9-86A0-4BC5-8E8F-ADB8E1220074}" destId="{436BF3D9-2471-40CA-9F4B-5368ED79D63E}" srcOrd="1" destOrd="0" presId="urn:microsoft.com/office/officeart/2008/layout/LinedList"/>
    <dgm:cxn modelId="{51CB168E-453E-4817-AA10-87CC3AE4EB1C}" type="presParOf" srcId="{7DB40164-70BD-41D3-901B-F9970FA8FD29}" destId="{8A62C624-AFA7-4B6F-ADE8-386CBD3D98F0}" srcOrd="12" destOrd="0" presId="urn:microsoft.com/office/officeart/2008/layout/LinedList"/>
    <dgm:cxn modelId="{7CB7F8A6-A961-4862-9C72-392409D777E9}" type="presParOf" srcId="{7DB40164-70BD-41D3-901B-F9970FA8FD29}" destId="{C4A280E8-BB41-4968-B239-9EC4FF06B1D6}" srcOrd="13" destOrd="0" presId="urn:microsoft.com/office/officeart/2008/layout/LinedList"/>
    <dgm:cxn modelId="{FEFC0184-681C-461D-A156-ABBB8C33F00E}" type="presParOf" srcId="{C4A280E8-BB41-4968-B239-9EC4FF06B1D6}" destId="{3BE54162-084C-47DF-A921-CE0C24F00523}" srcOrd="0" destOrd="0" presId="urn:microsoft.com/office/officeart/2008/layout/LinedList"/>
    <dgm:cxn modelId="{96843885-4FBB-43EE-8632-B192723AC0CB}" type="presParOf" srcId="{C4A280E8-BB41-4968-B239-9EC4FF06B1D6}" destId="{6D0049F5-4430-4EB1-8FE6-74BF363E17C3}" srcOrd="1" destOrd="0" presId="urn:microsoft.com/office/officeart/2008/layout/LinedList"/>
    <dgm:cxn modelId="{E309B3CE-3CCB-4691-9377-4FDF813A3CC9}" type="presParOf" srcId="{7DB40164-70BD-41D3-901B-F9970FA8FD29}" destId="{E835F13C-C23A-4854-BFDA-38BDE7137D66}" srcOrd="14" destOrd="0" presId="urn:microsoft.com/office/officeart/2008/layout/LinedList"/>
    <dgm:cxn modelId="{ADFAD373-76AC-4CF2-8C0D-9340F156282D}" type="presParOf" srcId="{7DB40164-70BD-41D3-901B-F9970FA8FD29}" destId="{011CBE2F-69B1-42D6-B735-CBCBAD7DB23B}" srcOrd="15" destOrd="0" presId="urn:microsoft.com/office/officeart/2008/layout/LinedList"/>
    <dgm:cxn modelId="{B3D67CB5-F2AE-4DD3-92E6-638CB0340716}" type="presParOf" srcId="{011CBE2F-69B1-42D6-B735-CBCBAD7DB23B}" destId="{DF93EF40-427A-4FE6-96DC-43FF2767871E}" srcOrd="0" destOrd="0" presId="urn:microsoft.com/office/officeart/2008/layout/LinedList"/>
    <dgm:cxn modelId="{CC9FCF6D-3D2E-4283-A21D-438FF4CC71C4}" type="presParOf" srcId="{011CBE2F-69B1-42D6-B735-CBCBAD7DB23B}" destId="{5C680F99-76C1-4A12-B974-27740BBB50A7}" srcOrd="1" destOrd="0" presId="urn:microsoft.com/office/officeart/2008/layout/LinedList"/>
    <dgm:cxn modelId="{0E630B9F-A223-4937-99B4-CC9FB734A9F9}" type="presParOf" srcId="{7DB40164-70BD-41D3-901B-F9970FA8FD29}" destId="{1136BD1E-C17D-4F27-AE95-F8A92A2C9807}" srcOrd="16" destOrd="0" presId="urn:microsoft.com/office/officeart/2008/layout/LinedList"/>
    <dgm:cxn modelId="{F94FECB7-141D-491F-9687-3B83C3A23F39}" type="presParOf" srcId="{7DB40164-70BD-41D3-901B-F9970FA8FD29}" destId="{2D98DF5C-53A3-4438-B130-C5108DF85D57}" srcOrd="17" destOrd="0" presId="urn:microsoft.com/office/officeart/2008/layout/LinedList"/>
    <dgm:cxn modelId="{17EF9B1A-D32B-44BC-81C1-0B5EAF96088C}" type="presParOf" srcId="{2D98DF5C-53A3-4438-B130-C5108DF85D57}" destId="{F45523E3-C583-44A3-9AB4-5CE22A9B9015}" srcOrd="0" destOrd="0" presId="urn:microsoft.com/office/officeart/2008/layout/LinedList"/>
    <dgm:cxn modelId="{F4ED01DA-2932-4E25-8C68-790E27502D32}" type="presParOf" srcId="{2D98DF5C-53A3-4438-B130-C5108DF85D57}" destId="{78C0DC40-5FBD-4769-A646-CACD925AE3D3}" srcOrd="1" destOrd="0" presId="urn:microsoft.com/office/officeart/2008/layout/LinedList"/>
    <dgm:cxn modelId="{8B6BBEB7-C6E3-4C34-8EC1-29375817F9C4}" type="presParOf" srcId="{7DB40164-70BD-41D3-901B-F9970FA8FD29}" destId="{528D1CD4-BC5B-4BBC-ACF4-868E9717B556}" srcOrd="18" destOrd="0" presId="urn:microsoft.com/office/officeart/2008/layout/LinedList"/>
    <dgm:cxn modelId="{99ABF208-53D0-4923-9CDC-5AC9BB0793BC}" type="presParOf" srcId="{7DB40164-70BD-41D3-901B-F9970FA8FD29}" destId="{FC94CED6-4A29-47DB-A59E-60AF402FEA56}" srcOrd="19" destOrd="0" presId="urn:microsoft.com/office/officeart/2008/layout/LinedList"/>
    <dgm:cxn modelId="{2908B454-9590-401E-98DE-AD2780048348}" type="presParOf" srcId="{FC94CED6-4A29-47DB-A59E-60AF402FEA56}" destId="{523484D6-EF97-4DDB-8205-D6B6C649A6A4}" srcOrd="0" destOrd="0" presId="urn:microsoft.com/office/officeart/2008/layout/LinedList"/>
    <dgm:cxn modelId="{E7210C3A-C345-4207-A526-8EDF9F897141}" type="presParOf" srcId="{FC94CED6-4A29-47DB-A59E-60AF402FEA56}" destId="{1F8BCF97-F4F5-4AB1-80A2-1C04C8C854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12B21E-311D-43E6-A5C5-7CCCA16E658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03C44EA-4B78-45B9-AED5-4790C6177B09}">
      <dgm:prSet/>
      <dgm:spPr/>
      <dgm:t>
        <a:bodyPr/>
        <a:lstStyle/>
        <a:p>
          <a:r>
            <a:rPr lang="en-US"/>
            <a:t>Weight Loss</a:t>
          </a:r>
        </a:p>
      </dgm:t>
    </dgm:pt>
    <dgm:pt modelId="{F64BADF8-3A91-4EB2-AE1D-EDBB80CDC175}" type="parTrans" cxnId="{25AF55AB-9422-4CD0-A21C-18005A720136}">
      <dgm:prSet/>
      <dgm:spPr/>
      <dgm:t>
        <a:bodyPr/>
        <a:lstStyle/>
        <a:p>
          <a:endParaRPr lang="en-US"/>
        </a:p>
      </dgm:t>
    </dgm:pt>
    <dgm:pt modelId="{632212AA-F7A6-4723-B348-8A5CCA36E7BA}" type="sibTrans" cxnId="{25AF55AB-9422-4CD0-A21C-18005A720136}">
      <dgm:prSet/>
      <dgm:spPr/>
      <dgm:t>
        <a:bodyPr/>
        <a:lstStyle/>
        <a:p>
          <a:endParaRPr lang="en-US"/>
        </a:p>
      </dgm:t>
    </dgm:pt>
    <dgm:pt modelId="{AD725FC6-B66A-4AE3-87F0-CA75722EF68C}">
      <dgm:prSet/>
      <dgm:spPr/>
      <dgm:t>
        <a:bodyPr/>
        <a:lstStyle/>
        <a:p>
          <a:r>
            <a:rPr lang="en-US"/>
            <a:t>Elevation of the head of the bed</a:t>
          </a:r>
        </a:p>
      </dgm:t>
    </dgm:pt>
    <dgm:pt modelId="{A48E02BE-02FD-4C97-8B62-F7AADC2FE765}" type="parTrans" cxnId="{2B0BD4E9-67CD-4F4C-A8DC-91B9E4F521E7}">
      <dgm:prSet/>
      <dgm:spPr/>
      <dgm:t>
        <a:bodyPr/>
        <a:lstStyle/>
        <a:p>
          <a:endParaRPr lang="en-US"/>
        </a:p>
      </dgm:t>
    </dgm:pt>
    <dgm:pt modelId="{8D7A2290-1ADB-426F-9EBD-A4E3E9630DE1}" type="sibTrans" cxnId="{2B0BD4E9-67CD-4F4C-A8DC-91B9E4F521E7}">
      <dgm:prSet/>
      <dgm:spPr/>
      <dgm:t>
        <a:bodyPr/>
        <a:lstStyle/>
        <a:p>
          <a:endParaRPr lang="en-US"/>
        </a:p>
      </dgm:t>
    </dgm:pt>
    <dgm:pt modelId="{D6B84177-5979-43F1-9EBD-27B5624D662D}">
      <dgm:prSet/>
      <dgm:spPr/>
      <dgm:t>
        <a:bodyPr/>
        <a:lstStyle/>
        <a:p>
          <a:r>
            <a:rPr lang="en-US"/>
            <a:t>Elimination of dietary triggers</a:t>
          </a:r>
        </a:p>
      </dgm:t>
    </dgm:pt>
    <dgm:pt modelId="{8888DC87-68D5-4CEF-AB29-F9B6615E30DE}" type="parTrans" cxnId="{C81F6718-C57D-4A5A-A0F7-F116CB2FAFAD}">
      <dgm:prSet/>
      <dgm:spPr/>
      <dgm:t>
        <a:bodyPr/>
        <a:lstStyle/>
        <a:p>
          <a:endParaRPr lang="en-US"/>
        </a:p>
      </dgm:t>
    </dgm:pt>
    <dgm:pt modelId="{86A6741E-5763-4D24-ADD4-C55AACB8CAAB}" type="sibTrans" cxnId="{C81F6718-C57D-4A5A-A0F7-F116CB2FAFAD}">
      <dgm:prSet/>
      <dgm:spPr/>
      <dgm:t>
        <a:bodyPr/>
        <a:lstStyle/>
        <a:p>
          <a:endParaRPr lang="en-US"/>
        </a:p>
      </dgm:t>
    </dgm:pt>
    <dgm:pt modelId="{D738A0D7-7B0D-4294-9555-437775DB0FD7}">
      <dgm:prSet/>
      <dgm:spPr/>
      <dgm:t>
        <a:bodyPr/>
        <a:lstStyle/>
        <a:p>
          <a:r>
            <a:rPr lang="en-US"/>
            <a:t>Antacids</a:t>
          </a:r>
        </a:p>
      </dgm:t>
    </dgm:pt>
    <dgm:pt modelId="{689C3D6F-EEFC-4EE3-8104-B3E5E53AC6F2}" type="parTrans" cxnId="{AE1D2301-A6B1-40AD-BFCB-E42E94B39A6E}">
      <dgm:prSet/>
      <dgm:spPr/>
      <dgm:t>
        <a:bodyPr/>
        <a:lstStyle/>
        <a:p>
          <a:endParaRPr lang="en-US"/>
        </a:p>
      </dgm:t>
    </dgm:pt>
    <dgm:pt modelId="{F672F405-F88F-4D7E-9041-C0B9EE84E574}" type="sibTrans" cxnId="{AE1D2301-A6B1-40AD-BFCB-E42E94B39A6E}">
      <dgm:prSet/>
      <dgm:spPr/>
      <dgm:t>
        <a:bodyPr/>
        <a:lstStyle/>
        <a:p>
          <a:endParaRPr lang="en-US"/>
        </a:p>
      </dgm:t>
    </dgm:pt>
    <dgm:pt modelId="{FE9EB7FC-142A-4C88-B433-D735F2615B76}">
      <dgm:prSet/>
      <dgm:spPr/>
      <dgm:t>
        <a:bodyPr/>
        <a:lstStyle/>
        <a:p>
          <a:r>
            <a:rPr lang="en-US"/>
            <a:t>H2 Receptor Antagonists </a:t>
          </a:r>
        </a:p>
      </dgm:t>
    </dgm:pt>
    <dgm:pt modelId="{17D2DAA4-7CAB-4989-B490-1F68501DE76C}" type="parTrans" cxnId="{D931C1F7-831C-4911-B8AC-C1CD8F645447}">
      <dgm:prSet/>
      <dgm:spPr/>
      <dgm:t>
        <a:bodyPr/>
        <a:lstStyle/>
        <a:p>
          <a:endParaRPr lang="en-US"/>
        </a:p>
      </dgm:t>
    </dgm:pt>
    <dgm:pt modelId="{20B500C7-87A5-4B52-9F3F-3B800B7639E3}" type="sibTrans" cxnId="{D931C1F7-831C-4911-B8AC-C1CD8F645447}">
      <dgm:prSet/>
      <dgm:spPr/>
      <dgm:t>
        <a:bodyPr/>
        <a:lstStyle/>
        <a:p>
          <a:endParaRPr lang="en-US"/>
        </a:p>
      </dgm:t>
    </dgm:pt>
    <dgm:pt modelId="{80C43857-59F6-4B55-A321-5DDC20E909E6}">
      <dgm:prSet/>
      <dgm:spPr/>
      <dgm:t>
        <a:bodyPr/>
        <a:lstStyle/>
        <a:p>
          <a:r>
            <a:rPr lang="en-US"/>
            <a:t>Proton-pump Inhibitors </a:t>
          </a:r>
        </a:p>
      </dgm:t>
    </dgm:pt>
    <dgm:pt modelId="{F03A2F7B-55D0-442E-9976-4AAAFBD5E883}" type="parTrans" cxnId="{FD74D02B-2774-471F-B3EF-52856C580CFA}">
      <dgm:prSet/>
      <dgm:spPr/>
      <dgm:t>
        <a:bodyPr/>
        <a:lstStyle/>
        <a:p>
          <a:endParaRPr lang="en-US"/>
        </a:p>
      </dgm:t>
    </dgm:pt>
    <dgm:pt modelId="{E57C0001-04BD-4906-9CF6-80887DDC0B8C}" type="sibTrans" cxnId="{FD74D02B-2774-471F-B3EF-52856C580CFA}">
      <dgm:prSet/>
      <dgm:spPr/>
      <dgm:t>
        <a:bodyPr/>
        <a:lstStyle/>
        <a:p>
          <a:endParaRPr lang="en-US"/>
        </a:p>
      </dgm:t>
    </dgm:pt>
    <dgm:pt modelId="{5C24DC47-C53C-47DE-9CBC-15B33DB64610}" type="pres">
      <dgm:prSet presAssocID="{CE12B21E-311D-43E6-A5C5-7CCCA16E658B}" presName="linear" presStyleCnt="0">
        <dgm:presLayoutVars>
          <dgm:animLvl val="lvl"/>
          <dgm:resizeHandles val="exact"/>
        </dgm:presLayoutVars>
      </dgm:prSet>
      <dgm:spPr/>
    </dgm:pt>
    <dgm:pt modelId="{5D8F3B94-8AB6-4EBA-93D7-DA6CD165339A}" type="pres">
      <dgm:prSet presAssocID="{103C44EA-4B78-45B9-AED5-4790C6177B0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76C2A69-C68C-4CBC-9868-1CE42BE89E70}" type="pres">
      <dgm:prSet presAssocID="{632212AA-F7A6-4723-B348-8A5CCA36E7BA}" presName="spacer" presStyleCnt="0"/>
      <dgm:spPr/>
    </dgm:pt>
    <dgm:pt modelId="{1CB819B9-6454-474F-8F97-CB4344365AF4}" type="pres">
      <dgm:prSet presAssocID="{AD725FC6-B66A-4AE3-87F0-CA75722EF68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E496DE0-2FD2-426F-AB5B-0E399C1ADFD5}" type="pres">
      <dgm:prSet presAssocID="{8D7A2290-1ADB-426F-9EBD-A4E3E9630DE1}" presName="spacer" presStyleCnt="0"/>
      <dgm:spPr/>
    </dgm:pt>
    <dgm:pt modelId="{9CBAA01C-A632-409A-A685-EAEA0FDE8369}" type="pres">
      <dgm:prSet presAssocID="{D6B84177-5979-43F1-9EBD-27B5624D662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925C8AE-A03F-47F1-83CD-7A04BCC6E6E8}" type="pres">
      <dgm:prSet presAssocID="{86A6741E-5763-4D24-ADD4-C55AACB8CAAB}" presName="spacer" presStyleCnt="0"/>
      <dgm:spPr/>
    </dgm:pt>
    <dgm:pt modelId="{32365136-0747-4670-92C2-3A5C2A9714F5}" type="pres">
      <dgm:prSet presAssocID="{D738A0D7-7B0D-4294-9555-437775DB0FD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448FDEA-5B25-4729-880F-3F7B736E4C4C}" type="pres">
      <dgm:prSet presAssocID="{F672F405-F88F-4D7E-9041-C0B9EE84E574}" presName="spacer" presStyleCnt="0"/>
      <dgm:spPr/>
    </dgm:pt>
    <dgm:pt modelId="{B62F0F47-3164-43A3-984A-3CCD7E6067D3}" type="pres">
      <dgm:prSet presAssocID="{FE9EB7FC-142A-4C88-B433-D735F2615B7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267A039-E215-4E53-B722-CC41A02BC4B5}" type="pres">
      <dgm:prSet presAssocID="{20B500C7-87A5-4B52-9F3F-3B800B7639E3}" presName="spacer" presStyleCnt="0"/>
      <dgm:spPr/>
    </dgm:pt>
    <dgm:pt modelId="{0BE4BC7E-873C-4BA9-A609-78064F814AE5}" type="pres">
      <dgm:prSet presAssocID="{80C43857-59F6-4B55-A321-5DDC20E909E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E1D2301-A6B1-40AD-BFCB-E42E94B39A6E}" srcId="{CE12B21E-311D-43E6-A5C5-7CCCA16E658B}" destId="{D738A0D7-7B0D-4294-9555-437775DB0FD7}" srcOrd="3" destOrd="0" parTransId="{689C3D6F-EEFC-4EE3-8104-B3E5E53AC6F2}" sibTransId="{F672F405-F88F-4D7E-9041-C0B9EE84E574}"/>
    <dgm:cxn modelId="{C81F6718-C57D-4A5A-A0F7-F116CB2FAFAD}" srcId="{CE12B21E-311D-43E6-A5C5-7CCCA16E658B}" destId="{D6B84177-5979-43F1-9EBD-27B5624D662D}" srcOrd="2" destOrd="0" parTransId="{8888DC87-68D5-4CEF-AB29-F9B6615E30DE}" sibTransId="{86A6741E-5763-4D24-ADD4-C55AACB8CAAB}"/>
    <dgm:cxn modelId="{48ABBF1B-984F-4BE1-B45B-32AFAED43B3D}" type="presOf" srcId="{103C44EA-4B78-45B9-AED5-4790C6177B09}" destId="{5D8F3B94-8AB6-4EBA-93D7-DA6CD165339A}" srcOrd="0" destOrd="0" presId="urn:microsoft.com/office/officeart/2005/8/layout/vList2"/>
    <dgm:cxn modelId="{99B66D27-CAAD-4EF2-B934-BC411445B688}" type="presOf" srcId="{D738A0D7-7B0D-4294-9555-437775DB0FD7}" destId="{32365136-0747-4670-92C2-3A5C2A9714F5}" srcOrd="0" destOrd="0" presId="urn:microsoft.com/office/officeart/2005/8/layout/vList2"/>
    <dgm:cxn modelId="{FD74D02B-2774-471F-B3EF-52856C580CFA}" srcId="{CE12B21E-311D-43E6-A5C5-7CCCA16E658B}" destId="{80C43857-59F6-4B55-A321-5DDC20E909E6}" srcOrd="5" destOrd="0" parTransId="{F03A2F7B-55D0-442E-9976-4AAAFBD5E883}" sibTransId="{E57C0001-04BD-4906-9CF6-80887DDC0B8C}"/>
    <dgm:cxn modelId="{EF2D6938-63C1-4B06-A3FD-E060C842C35C}" type="presOf" srcId="{CE12B21E-311D-43E6-A5C5-7CCCA16E658B}" destId="{5C24DC47-C53C-47DE-9CBC-15B33DB64610}" srcOrd="0" destOrd="0" presId="urn:microsoft.com/office/officeart/2005/8/layout/vList2"/>
    <dgm:cxn modelId="{562B3739-B154-4B25-B1E5-DE46B2F1AE35}" type="presOf" srcId="{FE9EB7FC-142A-4C88-B433-D735F2615B76}" destId="{B62F0F47-3164-43A3-984A-3CCD7E6067D3}" srcOrd="0" destOrd="0" presId="urn:microsoft.com/office/officeart/2005/8/layout/vList2"/>
    <dgm:cxn modelId="{25AF55AB-9422-4CD0-A21C-18005A720136}" srcId="{CE12B21E-311D-43E6-A5C5-7CCCA16E658B}" destId="{103C44EA-4B78-45B9-AED5-4790C6177B09}" srcOrd="0" destOrd="0" parTransId="{F64BADF8-3A91-4EB2-AE1D-EDBB80CDC175}" sibTransId="{632212AA-F7A6-4723-B348-8A5CCA36E7BA}"/>
    <dgm:cxn modelId="{4612A5E6-2679-4C6B-81EF-F1850697D656}" type="presOf" srcId="{80C43857-59F6-4B55-A321-5DDC20E909E6}" destId="{0BE4BC7E-873C-4BA9-A609-78064F814AE5}" srcOrd="0" destOrd="0" presId="urn:microsoft.com/office/officeart/2005/8/layout/vList2"/>
    <dgm:cxn modelId="{2B0BD4E9-67CD-4F4C-A8DC-91B9E4F521E7}" srcId="{CE12B21E-311D-43E6-A5C5-7CCCA16E658B}" destId="{AD725FC6-B66A-4AE3-87F0-CA75722EF68C}" srcOrd="1" destOrd="0" parTransId="{A48E02BE-02FD-4C97-8B62-F7AADC2FE765}" sibTransId="{8D7A2290-1ADB-426F-9EBD-A4E3E9630DE1}"/>
    <dgm:cxn modelId="{D931C1F7-831C-4911-B8AC-C1CD8F645447}" srcId="{CE12B21E-311D-43E6-A5C5-7CCCA16E658B}" destId="{FE9EB7FC-142A-4C88-B433-D735F2615B76}" srcOrd="4" destOrd="0" parTransId="{17D2DAA4-7CAB-4989-B490-1F68501DE76C}" sibTransId="{20B500C7-87A5-4B52-9F3F-3B800B7639E3}"/>
    <dgm:cxn modelId="{D6F4EEF7-35EB-42CA-9BD0-AB84E4C2989E}" type="presOf" srcId="{D6B84177-5979-43F1-9EBD-27B5624D662D}" destId="{9CBAA01C-A632-409A-A685-EAEA0FDE8369}" srcOrd="0" destOrd="0" presId="urn:microsoft.com/office/officeart/2005/8/layout/vList2"/>
    <dgm:cxn modelId="{F4699DFC-6D37-41A4-9528-873FB9CABF1D}" type="presOf" srcId="{AD725FC6-B66A-4AE3-87F0-CA75722EF68C}" destId="{1CB819B9-6454-474F-8F97-CB4344365AF4}" srcOrd="0" destOrd="0" presId="urn:microsoft.com/office/officeart/2005/8/layout/vList2"/>
    <dgm:cxn modelId="{CF45BF6C-7286-4A42-B43D-668DAAE1D029}" type="presParOf" srcId="{5C24DC47-C53C-47DE-9CBC-15B33DB64610}" destId="{5D8F3B94-8AB6-4EBA-93D7-DA6CD165339A}" srcOrd="0" destOrd="0" presId="urn:microsoft.com/office/officeart/2005/8/layout/vList2"/>
    <dgm:cxn modelId="{9744B8E0-D5B2-4B56-AAAC-57319F3BD59D}" type="presParOf" srcId="{5C24DC47-C53C-47DE-9CBC-15B33DB64610}" destId="{E76C2A69-C68C-4CBC-9868-1CE42BE89E70}" srcOrd="1" destOrd="0" presId="urn:microsoft.com/office/officeart/2005/8/layout/vList2"/>
    <dgm:cxn modelId="{EB4DD2EC-979C-41BB-A902-1BBC0D03D95B}" type="presParOf" srcId="{5C24DC47-C53C-47DE-9CBC-15B33DB64610}" destId="{1CB819B9-6454-474F-8F97-CB4344365AF4}" srcOrd="2" destOrd="0" presId="urn:microsoft.com/office/officeart/2005/8/layout/vList2"/>
    <dgm:cxn modelId="{60B681EB-1F33-4FD6-B14E-816FAC931382}" type="presParOf" srcId="{5C24DC47-C53C-47DE-9CBC-15B33DB64610}" destId="{3E496DE0-2FD2-426F-AB5B-0E399C1ADFD5}" srcOrd="3" destOrd="0" presId="urn:microsoft.com/office/officeart/2005/8/layout/vList2"/>
    <dgm:cxn modelId="{CE80AF77-3B61-4757-AFD1-847AF12F9AA9}" type="presParOf" srcId="{5C24DC47-C53C-47DE-9CBC-15B33DB64610}" destId="{9CBAA01C-A632-409A-A685-EAEA0FDE8369}" srcOrd="4" destOrd="0" presId="urn:microsoft.com/office/officeart/2005/8/layout/vList2"/>
    <dgm:cxn modelId="{B43601ED-F673-4932-975E-A6545DC45B86}" type="presParOf" srcId="{5C24DC47-C53C-47DE-9CBC-15B33DB64610}" destId="{C925C8AE-A03F-47F1-83CD-7A04BCC6E6E8}" srcOrd="5" destOrd="0" presId="urn:microsoft.com/office/officeart/2005/8/layout/vList2"/>
    <dgm:cxn modelId="{B736A3D0-D57C-42F7-82D6-DB018F7FF024}" type="presParOf" srcId="{5C24DC47-C53C-47DE-9CBC-15B33DB64610}" destId="{32365136-0747-4670-92C2-3A5C2A9714F5}" srcOrd="6" destOrd="0" presId="urn:microsoft.com/office/officeart/2005/8/layout/vList2"/>
    <dgm:cxn modelId="{CDB6D1D0-B39E-4A0B-A779-1BE26DD01694}" type="presParOf" srcId="{5C24DC47-C53C-47DE-9CBC-15B33DB64610}" destId="{D448FDEA-5B25-4729-880F-3F7B736E4C4C}" srcOrd="7" destOrd="0" presId="urn:microsoft.com/office/officeart/2005/8/layout/vList2"/>
    <dgm:cxn modelId="{FD4322B4-CCBF-463C-8E3B-E39478B99AFC}" type="presParOf" srcId="{5C24DC47-C53C-47DE-9CBC-15B33DB64610}" destId="{B62F0F47-3164-43A3-984A-3CCD7E6067D3}" srcOrd="8" destOrd="0" presId="urn:microsoft.com/office/officeart/2005/8/layout/vList2"/>
    <dgm:cxn modelId="{F274ADC0-2583-4F33-BD10-EAB900DCC915}" type="presParOf" srcId="{5C24DC47-C53C-47DE-9CBC-15B33DB64610}" destId="{F267A039-E215-4E53-B722-CC41A02BC4B5}" srcOrd="9" destOrd="0" presId="urn:microsoft.com/office/officeart/2005/8/layout/vList2"/>
    <dgm:cxn modelId="{C217EA23-7281-4C16-B0AF-96655384CD51}" type="presParOf" srcId="{5C24DC47-C53C-47DE-9CBC-15B33DB64610}" destId="{0BE4BC7E-873C-4BA9-A609-78064F814AE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D5AB8B-F68C-4EFD-9AA9-1CD2DE252D8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1DC157-03ED-4B2F-8830-F31534FC9B5A}">
      <dgm:prSet/>
      <dgm:spPr/>
      <dgm:t>
        <a:bodyPr/>
        <a:lstStyle/>
        <a:p>
          <a:r>
            <a:rPr lang="en-US"/>
            <a:t>Eating in a relaxed environment</a:t>
          </a:r>
        </a:p>
      </dgm:t>
    </dgm:pt>
    <dgm:pt modelId="{A8AA73AC-F1B6-43E6-93C7-BF6E1F5804EA}" type="parTrans" cxnId="{14E755FE-3607-4181-81DD-C56E02B2ABF0}">
      <dgm:prSet/>
      <dgm:spPr/>
      <dgm:t>
        <a:bodyPr/>
        <a:lstStyle/>
        <a:p>
          <a:endParaRPr lang="en-US"/>
        </a:p>
      </dgm:t>
    </dgm:pt>
    <dgm:pt modelId="{36110A99-BFAD-4686-819A-1727E15A17FE}" type="sibTrans" cxnId="{14E755FE-3607-4181-81DD-C56E02B2ABF0}">
      <dgm:prSet/>
      <dgm:spPr/>
      <dgm:t>
        <a:bodyPr/>
        <a:lstStyle/>
        <a:p>
          <a:endParaRPr lang="en-US"/>
        </a:p>
      </dgm:t>
    </dgm:pt>
    <dgm:pt modelId="{9C4194CA-CC39-4938-8471-501B8621C145}">
      <dgm:prSet/>
      <dgm:spPr/>
      <dgm:t>
        <a:bodyPr/>
        <a:lstStyle/>
        <a:p>
          <a:r>
            <a:rPr lang="en-US"/>
            <a:t>Eating smaller meals (70-80% full)</a:t>
          </a:r>
        </a:p>
      </dgm:t>
    </dgm:pt>
    <dgm:pt modelId="{D0BD76C8-066F-4E8B-AAE4-31E43AA6AAE6}" type="parTrans" cxnId="{1C61ACB7-8DC7-47F0-A58B-84435F25D1B5}">
      <dgm:prSet/>
      <dgm:spPr/>
      <dgm:t>
        <a:bodyPr/>
        <a:lstStyle/>
        <a:p>
          <a:endParaRPr lang="en-US"/>
        </a:p>
      </dgm:t>
    </dgm:pt>
    <dgm:pt modelId="{D105666D-1BFC-402F-B452-E28F630290E1}" type="sibTrans" cxnId="{1C61ACB7-8DC7-47F0-A58B-84435F25D1B5}">
      <dgm:prSet/>
      <dgm:spPr/>
      <dgm:t>
        <a:bodyPr/>
        <a:lstStyle/>
        <a:p>
          <a:endParaRPr lang="en-US"/>
        </a:p>
      </dgm:t>
    </dgm:pt>
    <dgm:pt modelId="{95E2E6C9-58AC-47F1-9FFD-4E0630396F6B}">
      <dgm:prSet/>
      <dgm:spPr/>
      <dgm:t>
        <a:bodyPr/>
        <a:lstStyle/>
        <a:p>
          <a:r>
            <a:rPr lang="en-US"/>
            <a:t>Chewing foods more thoroughly</a:t>
          </a:r>
        </a:p>
      </dgm:t>
    </dgm:pt>
    <dgm:pt modelId="{32E8C8E3-8EF9-4EFC-B533-BA7E93020F46}" type="parTrans" cxnId="{2D9E0DAB-19B5-4E81-9932-E2E27FED4C98}">
      <dgm:prSet/>
      <dgm:spPr/>
      <dgm:t>
        <a:bodyPr/>
        <a:lstStyle/>
        <a:p>
          <a:endParaRPr lang="en-US"/>
        </a:p>
      </dgm:t>
    </dgm:pt>
    <dgm:pt modelId="{4B83BF08-560E-424F-A79A-A26EF497387D}" type="sibTrans" cxnId="{2D9E0DAB-19B5-4E81-9932-E2E27FED4C98}">
      <dgm:prSet/>
      <dgm:spPr/>
      <dgm:t>
        <a:bodyPr/>
        <a:lstStyle/>
        <a:p>
          <a:endParaRPr lang="en-US"/>
        </a:p>
      </dgm:t>
    </dgm:pt>
    <dgm:pt modelId="{1155FC61-05D0-49CD-8E82-08EB5B032C0A}">
      <dgm:prSet/>
      <dgm:spPr/>
      <dgm:t>
        <a:bodyPr/>
        <a:lstStyle/>
        <a:p>
          <a:r>
            <a:rPr lang="en-US"/>
            <a:t>Not eating close to bedtime</a:t>
          </a:r>
        </a:p>
      </dgm:t>
    </dgm:pt>
    <dgm:pt modelId="{E8972FAA-91E0-44C9-8CF0-5CCB7E3C702A}" type="parTrans" cxnId="{5CBB82C8-0EDC-42EF-B379-EA214E7C13CB}">
      <dgm:prSet/>
      <dgm:spPr/>
      <dgm:t>
        <a:bodyPr/>
        <a:lstStyle/>
        <a:p>
          <a:endParaRPr lang="en-US"/>
        </a:p>
      </dgm:t>
    </dgm:pt>
    <dgm:pt modelId="{41FC9BA2-66B2-4DB4-8318-3C8A9417CDB7}" type="sibTrans" cxnId="{5CBB82C8-0EDC-42EF-B379-EA214E7C13CB}">
      <dgm:prSet/>
      <dgm:spPr/>
      <dgm:t>
        <a:bodyPr/>
        <a:lstStyle/>
        <a:p>
          <a:endParaRPr lang="en-US"/>
        </a:p>
      </dgm:t>
    </dgm:pt>
    <dgm:pt modelId="{426C7E7A-3503-4FDB-B1B0-F43FCA301909}">
      <dgm:prSet/>
      <dgm:spPr/>
      <dgm:t>
        <a:bodyPr/>
        <a:lstStyle/>
        <a:p>
          <a:r>
            <a:rPr lang="en-US" dirty="0"/>
            <a:t>Not laying down after eating</a:t>
          </a:r>
        </a:p>
      </dgm:t>
    </dgm:pt>
    <dgm:pt modelId="{0DCEB08C-3DC2-4294-B0EB-468EC01D354F}" type="parTrans" cxnId="{A979CF57-3E3F-4CC5-B44B-1590E846C3DB}">
      <dgm:prSet/>
      <dgm:spPr/>
      <dgm:t>
        <a:bodyPr/>
        <a:lstStyle/>
        <a:p>
          <a:endParaRPr lang="en-US"/>
        </a:p>
      </dgm:t>
    </dgm:pt>
    <dgm:pt modelId="{41E3D4E2-C3A9-4B24-BC58-3B18BB22B599}" type="sibTrans" cxnId="{A979CF57-3E3F-4CC5-B44B-1590E846C3DB}">
      <dgm:prSet/>
      <dgm:spPr/>
      <dgm:t>
        <a:bodyPr/>
        <a:lstStyle/>
        <a:p>
          <a:endParaRPr lang="en-US"/>
        </a:p>
      </dgm:t>
    </dgm:pt>
    <dgm:pt modelId="{88D7351F-FBE7-4567-8472-71148D688FA8}" type="pres">
      <dgm:prSet presAssocID="{3DD5AB8B-F68C-4EFD-9AA9-1CD2DE252D8C}" presName="vert0" presStyleCnt="0">
        <dgm:presLayoutVars>
          <dgm:dir/>
          <dgm:animOne val="branch"/>
          <dgm:animLvl val="lvl"/>
        </dgm:presLayoutVars>
      </dgm:prSet>
      <dgm:spPr/>
    </dgm:pt>
    <dgm:pt modelId="{DB79F087-9907-4891-8C54-219FFDE5AE85}" type="pres">
      <dgm:prSet presAssocID="{DC1DC157-03ED-4B2F-8830-F31534FC9B5A}" presName="thickLine" presStyleLbl="alignNode1" presStyleIdx="0" presStyleCnt="5"/>
      <dgm:spPr/>
    </dgm:pt>
    <dgm:pt modelId="{E9D4E808-0F22-4B43-95C7-2D22680FAA0D}" type="pres">
      <dgm:prSet presAssocID="{DC1DC157-03ED-4B2F-8830-F31534FC9B5A}" presName="horz1" presStyleCnt="0"/>
      <dgm:spPr/>
    </dgm:pt>
    <dgm:pt modelId="{FE1B195D-C636-4595-AA00-DDF31C3B5B30}" type="pres">
      <dgm:prSet presAssocID="{DC1DC157-03ED-4B2F-8830-F31534FC9B5A}" presName="tx1" presStyleLbl="revTx" presStyleIdx="0" presStyleCnt="5"/>
      <dgm:spPr/>
    </dgm:pt>
    <dgm:pt modelId="{8DBD8AB4-832E-4E95-A7F0-96E5BC3FEB75}" type="pres">
      <dgm:prSet presAssocID="{DC1DC157-03ED-4B2F-8830-F31534FC9B5A}" presName="vert1" presStyleCnt="0"/>
      <dgm:spPr/>
    </dgm:pt>
    <dgm:pt modelId="{FCB1A532-DFE7-47FB-AA37-B6458AB3F89B}" type="pres">
      <dgm:prSet presAssocID="{9C4194CA-CC39-4938-8471-501B8621C145}" presName="thickLine" presStyleLbl="alignNode1" presStyleIdx="1" presStyleCnt="5"/>
      <dgm:spPr/>
    </dgm:pt>
    <dgm:pt modelId="{BA405239-32B4-4F3F-9694-0CCA6D82A186}" type="pres">
      <dgm:prSet presAssocID="{9C4194CA-CC39-4938-8471-501B8621C145}" presName="horz1" presStyleCnt="0"/>
      <dgm:spPr/>
    </dgm:pt>
    <dgm:pt modelId="{FC42409B-29A9-4078-8F0E-21FDDDF8D031}" type="pres">
      <dgm:prSet presAssocID="{9C4194CA-CC39-4938-8471-501B8621C145}" presName="tx1" presStyleLbl="revTx" presStyleIdx="1" presStyleCnt="5"/>
      <dgm:spPr/>
    </dgm:pt>
    <dgm:pt modelId="{AED6E90F-FF36-42FF-8077-86401E4ADFE9}" type="pres">
      <dgm:prSet presAssocID="{9C4194CA-CC39-4938-8471-501B8621C145}" presName="vert1" presStyleCnt="0"/>
      <dgm:spPr/>
    </dgm:pt>
    <dgm:pt modelId="{2F554BBD-E1EF-4D13-88AA-7B9FC042FF8D}" type="pres">
      <dgm:prSet presAssocID="{95E2E6C9-58AC-47F1-9FFD-4E0630396F6B}" presName="thickLine" presStyleLbl="alignNode1" presStyleIdx="2" presStyleCnt="5"/>
      <dgm:spPr/>
    </dgm:pt>
    <dgm:pt modelId="{6174AAA0-7A58-45C5-BF38-C71F210F0BEE}" type="pres">
      <dgm:prSet presAssocID="{95E2E6C9-58AC-47F1-9FFD-4E0630396F6B}" presName="horz1" presStyleCnt="0"/>
      <dgm:spPr/>
    </dgm:pt>
    <dgm:pt modelId="{7A28D0A0-2C90-468C-B361-1A0AE3A1CCFA}" type="pres">
      <dgm:prSet presAssocID="{95E2E6C9-58AC-47F1-9FFD-4E0630396F6B}" presName="tx1" presStyleLbl="revTx" presStyleIdx="2" presStyleCnt="5"/>
      <dgm:spPr/>
    </dgm:pt>
    <dgm:pt modelId="{5A6430A5-A785-4BFB-AC17-F5FB75EA1F8E}" type="pres">
      <dgm:prSet presAssocID="{95E2E6C9-58AC-47F1-9FFD-4E0630396F6B}" presName="vert1" presStyleCnt="0"/>
      <dgm:spPr/>
    </dgm:pt>
    <dgm:pt modelId="{E373838F-622D-4F47-BC14-C537E4C40F4C}" type="pres">
      <dgm:prSet presAssocID="{1155FC61-05D0-49CD-8E82-08EB5B032C0A}" presName="thickLine" presStyleLbl="alignNode1" presStyleIdx="3" presStyleCnt="5"/>
      <dgm:spPr/>
    </dgm:pt>
    <dgm:pt modelId="{3C67629E-4DBF-4B6A-A828-1CA364033E49}" type="pres">
      <dgm:prSet presAssocID="{1155FC61-05D0-49CD-8E82-08EB5B032C0A}" presName="horz1" presStyleCnt="0"/>
      <dgm:spPr/>
    </dgm:pt>
    <dgm:pt modelId="{9A77DEDE-87CD-4F31-BC15-18396DDDD3AC}" type="pres">
      <dgm:prSet presAssocID="{1155FC61-05D0-49CD-8E82-08EB5B032C0A}" presName="tx1" presStyleLbl="revTx" presStyleIdx="3" presStyleCnt="5"/>
      <dgm:spPr/>
    </dgm:pt>
    <dgm:pt modelId="{8103B6D8-4A8B-402D-9987-4091D748BB50}" type="pres">
      <dgm:prSet presAssocID="{1155FC61-05D0-49CD-8E82-08EB5B032C0A}" presName="vert1" presStyleCnt="0"/>
      <dgm:spPr/>
    </dgm:pt>
    <dgm:pt modelId="{89B97FC0-C6F2-417A-9216-32B72F77C716}" type="pres">
      <dgm:prSet presAssocID="{426C7E7A-3503-4FDB-B1B0-F43FCA301909}" presName="thickLine" presStyleLbl="alignNode1" presStyleIdx="4" presStyleCnt="5"/>
      <dgm:spPr/>
    </dgm:pt>
    <dgm:pt modelId="{A76FFC56-97C9-4D4C-9E8F-A8DE2D14D0E1}" type="pres">
      <dgm:prSet presAssocID="{426C7E7A-3503-4FDB-B1B0-F43FCA301909}" presName="horz1" presStyleCnt="0"/>
      <dgm:spPr/>
    </dgm:pt>
    <dgm:pt modelId="{2C1A8BD2-B0E2-45CA-8C9C-79E9B17147B5}" type="pres">
      <dgm:prSet presAssocID="{426C7E7A-3503-4FDB-B1B0-F43FCA301909}" presName="tx1" presStyleLbl="revTx" presStyleIdx="4" presStyleCnt="5"/>
      <dgm:spPr/>
    </dgm:pt>
    <dgm:pt modelId="{D1CEDF7A-502C-4223-9C88-23CE6BCEFA67}" type="pres">
      <dgm:prSet presAssocID="{426C7E7A-3503-4FDB-B1B0-F43FCA301909}" presName="vert1" presStyleCnt="0"/>
      <dgm:spPr/>
    </dgm:pt>
  </dgm:ptLst>
  <dgm:cxnLst>
    <dgm:cxn modelId="{3A74AF0B-2249-41F2-840E-82BFEBEFC841}" type="presOf" srcId="{3DD5AB8B-F68C-4EFD-9AA9-1CD2DE252D8C}" destId="{88D7351F-FBE7-4567-8472-71148D688FA8}" srcOrd="0" destOrd="0" presId="urn:microsoft.com/office/officeart/2008/layout/LinedList"/>
    <dgm:cxn modelId="{7F4E4A28-C674-4BDB-AD21-4025A5ECD806}" type="presOf" srcId="{9C4194CA-CC39-4938-8471-501B8621C145}" destId="{FC42409B-29A9-4078-8F0E-21FDDDF8D031}" srcOrd="0" destOrd="0" presId="urn:microsoft.com/office/officeart/2008/layout/LinedList"/>
    <dgm:cxn modelId="{D195C630-52C7-4DEC-931E-DE6BC44BA3B9}" type="presOf" srcId="{DC1DC157-03ED-4B2F-8830-F31534FC9B5A}" destId="{FE1B195D-C636-4595-AA00-DDF31C3B5B30}" srcOrd="0" destOrd="0" presId="urn:microsoft.com/office/officeart/2008/layout/LinedList"/>
    <dgm:cxn modelId="{7F40575D-C8A9-459D-933A-69F6D6828C0F}" type="presOf" srcId="{426C7E7A-3503-4FDB-B1B0-F43FCA301909}" destId="{2C1A8BD2-B0E2-45CA-8C9C-79E9B17147B5}" srcOrd="0" destOrd="0" presId="urn:microsoft.com/office/officeart/2008/layout/LinedList"/>
    <dgm:cxn modelId="{DFD02077-E834-4776-A9E6-2A308EAC60F9}" type="presOf" srcId="{1155FC61-05D0-49CD-8E82-08EB5B032C0A}" destId="{9A77DEDE-87CD-4F31-BC15-18396DDDD3AC}" srcOrd="0" destOrd="0" presId="urn:microsoft.com/office/officeart/2008/layout/LinedList"/>
    <dgm:cxn modelId="{A979CF57-3E3F-4CC5-B44B-1590E846C3DB}" srcId="{3DD5AB8B-F68C-4EFD-9AA9-1CD2DE252D8C}" destId="{426C7E7A-3503-4FDB-B1B0-F43FCA301909}" srcOrd="4" destOrd="0" parTransId="{0DCEB08C-3DC2-4294-B0EB-468EC01D354F}" sibTransId="{41E3D4E2-C3A9-4B24-BC58-3B18BB22B599}"/>
    <dgm:cxn modelId="{2D9E0DAB-19B5-4E81-9932-E2E27FED4C98}" srcId="{3DD5AB8B-F68C-4EFD-9AA9-1CD2DE252D8C}" destId="{95E2E6C9-58AC-47F1-9FFD-4E0630396F6B}" srcOrd="2" destOrd="0" parTransId="{32E8C8E3-8EF9-4EFC-B533-BA7E93020F46}" sibTransId="{4B83BF08-560E-424F-A79A-A26EF497387D}"/>
    <dgm:cxn modelId="{1C61ACB7-8DC7-47F0-A58B-84435F25D1B5}" srcId="{3DD5AB8B-F68C-4EFD-9AA9-1CD2DE252D8C}" destId="{9C4194CA-CC39-4938-8471-501B8621C145}" srcOrd="1" destOrd="0" parTransId="{D0BD76C8-066F-4E8B-AAE4-31E43AA6AAE6}" sibTransId="{D105666D-1BFC-402F-B452-E28F630290E1}"/>
    <dgm:cxn modelId="{25D09CC6-3FFF-4127-8154-1CF6F71C08A6}" type="presOf" srcId="{95E2E6C9-58AC-47F1-9FFD-4E0630396F6B}" destId="{7A28D0A0-2C90-468C-B361-1A0AE3A1CCFA}" srcOrd="0" destOrd="0" presId="urn:microsoft.com/office/officeart/2008/layout/LinedList"/>
    <dgm:cxn modelId="{5CBB82C8-0EDC-42EF-B379-EA214E7C13CB}" srcId="{3DD5AB8B-F68C-4EFD-9AA9-1CD2DE252D8C}" destId="{1155FC61-05D0-49CD-8E82-08EB5B032C0A}" srcOrd="3" destOrd="0" parTransId="{E8972FAA-91E0-44C9-8CF0-5CCB7E3C702A}" sibTransId="{41FC9BA2-66B2-4DB4-8318-3C8A9417CDB7}"/>
    <dgm:cxn modelId="{14E755FE-3607-4181-81DD-C56E02B2ABF0}" srcId="{3DD5AB8B-F68C-4EFD-9AA9-1CD2DE252D8C}" destId="{DC1DC157-03ED-4B2F-8830-F31534FC9B5A}" srcOrd="0" destOrd="0" parTransId="{A8AA73AC-F1B6-43E6-93C7-BF6E1F5804EA}" sibTransId="{36110A99-BFAD-4686-819A-1727E15A17FE}"/>
    <dgm:cxn modelId="{77DA39BF-38A7-4353-81B1-F4C030C28F9D}" type="presParOf" srcId="{88D7351F-FBE7-4567-8472-71148D688FA8}" destId="{DB79F087-9907-4891-8C54-219FFDE5AE85}" srcOrd="0" destOrd="0" presId="urn:microsoft.com/office/officeart/2008/layout/LinedList"/>
    <dgm:cxn modelId="{6BEAF5F1-859A-48AA-B56F-A7F3DCCF25D0}" type="presParOf" srcId="{88D7351F-FBE7-4567-8472-71148D688FA8}" destId="{E9D4E808-0F22-4B43-95C7-2D22680FAA0D}" srcOrd="1" destOrd="0" presId="urn:microsoft.com/office/officeart/2008/layout/LinedList"/>
    <dgm:cxn modelId="{D218D8AE-5059-4332-B8E6-431280C9C904}" type="presParOf" srcId="{E9D4E808-0F22-4B43-95C7-2D22680FAA0D}" destId="{FE1B195D-C636-4595-AA00-DDF31C3B5B30}" srcOrd="0" destOrd="0" presId="urn:microsoft.com/office/officeart/2008/layout/LinedList"/>
    <dgm:cxn modelId="{94802E8E-DE75-4543-B57A-03590DD6AA37}" type="presParOf" srcId="{E9D4E808-0F22-4B43-95C7-2D22680FAA0D}" destId="{8DBD8AB4-832E-4E95-A7F0-96E5BC3FEB75}" srcOrd="1" destOrd="0" presId="urn:microsoft.com/office/officeart/2008/layout/LinedList"/>
    <dgm:cxn modelId="{159EF2B5-896C-4A00-8AF3-2AF456A086B8}" type="presParOf" srcId="{88D7351F-FBE7-4567-8472-71148D688FA8}" destId="{FCB1A532-DFE7-47FB-AA37-B6458AB3F89B}" srcOrd="2" destOrd="0" presId="urn:microsoft.com/office/officeart/2008/layout/LinedList"/>
    <dgm:cxn modelId="{5C9E51EF-ADB8-4EC7-9EDD-B2CE360FD57D}" type="presParOf" srcId="{88D7351F-FBE7-4567-8472-71148D688FA8}" destId="{BA405239-32B4-4F3F-9694-0CCA6D82A186}" srcOrd="3" destOrd="0" presId="urn:microsoft.com/office/officeart/2008/layout/LinedList"/>
    <dgm:cxn modelId="{D5C60932-92E3-4CFE-8865-79E45AAE9274}" type="presParOf" srcId="{BA405239-32B4-4F3F-9694-0CCA6D82A186}" destId="{FC42409B-29A9-4078-8F0E-21FDDDF8D031}" srcOrd="0" destOrd="0" presId="urn:microsoft.com/office/officeart/2008/layout/LinedList"/>
    <dgm:cxn modelId="{A1E5F7A0-BBA0-4492-93F3-0E418ABA46B7}" type="presParOf" srcId="{BA405239-32B4-4F3F-9694-0CCA6D82A186}" destId="{AED6E90F-FF36-42FF-8077-86401E4ADFE9}" srcOrd="1" destOrd="0" presId="urn:microsoft.com/office/officeart/2008/layout/LinedList"/>
    <dgm:cxn modelId="{46A56E2A-9EB0-4074-A3F7-2233CCC0F3A0}" type="presParOf" srcId="{88D7351F-FBE7-4567-8472-71148D688FA8}" destId="{2F554BBD-E1EF-4D13-88AA-7B9FC042FF8D}" srcOrd="4" destOrd="0" presId="urn:microsoft.com/office/officeart/2008/layout/LinedList"/>
    <dgm:cxn modelId="{18076463-23A5-4DF6-9740-CD7E08BF7B50}" type="presParOf" srcId="{88D7351F-FBE7-4567-8472-71148D688FA8}" destId="{6174AAA0-7A58-45C5-BF38-C71F210F0BEE}" srcOrd="5" destOrd="0" presId="urn:microsoft.com/office/officeart/2008/layout/LinedList"/>
    <dgm:cxn modelId="{7A9A34D5-E201-41E4-BE53-6F1A883C39C1}" type="presParOf" srcId="{6174AAA0-7A58-45C5-BF38-C71F210F0BEE}" destId="{7A28D0A0-2C90-468C-B361-1A0AE3A1CCFA}" srcOrd="0" destOrd="0" presId="urn:microsoft.com/office/officeart/2008/layout/LinedList"/>
    <dgm:cxn modelId="{3CE3F47F-2AAE-4851-9120-D3227118A14B}" type="presParOf" srcId="{6174AAA0-7A58-45C5-BF38-C71F210F0BEE}" destId="{5A6430A5-A785-4BFB-AC17-F5FB75EA1F8E}" srcOrd="1" destOrd="0" presId="urn:microsoft.com/office/officeart/2008/layout/LinedList"/>
    <dgm:cxn modelId="{11323E11-E0DF-45E9-9412-218287FF661C}" type="presParOf" srcId="{88D7351F-FBE7-4567-8472-71148D688FA8}" destId="{E373838F-622D-4F47-BC14-C537E4C40F4C}" srcOrd="6" destOrd="0" presId="urn:microsoft.com/office/officeart/2008/layout/LinedList"/>
    <dgm:cxn modelId="{5130DAF3-EE1C-4CCC-B056-B820F100B0A1}" type="presParOf" srcId="{88D7351F-FBE7-4567-8472-71148D688FA8}" destId="{3C67629E-4DBF-4B6A-A828-1CA364033E49}" srcOrd="7" destOrd="0" presId="urn:microsoft.com/office/officeart/2008/layout/LinedList"/>
    <dgm:cxn modelId="{E5011146-96DC-41D3-9E1A-EF31FC27788B}" type="presParOf" srcId="{3C67629E-4DBF-4B6A-A828-1CA364033E49}" destId="{9A77DEDE-87CD-4F31-BC15-18396DDDD3AC}" srcOrd="0" destOrd="0" presId="urn:microsoft.com/office/officeart/2008/layout/LinedList"/>
    <dgm:cxn modelId="{AA32482F-C565-4DDD-9571-7B6FA92E51DE}" type="presParOf" srcId="{3C67629E-4DBF-4B6A-A828-1CA364033E49}" destId="{8103B6D8-4A8B-402D-9987-4091D748BB50}" srcOrd="1" destOrd="0" presId="urn:microsoft.com/office/officeart/2008/layout/LinedList"/>
    <dgm:cxn modelId="{F4CD75E9-0735-4149-AED5-700F2085383A}" type="presParOf" srcId="{88D7351F-FBE7-4567-8472-71148D688FA8}" destId="{89B97FC0-C6F2-417A-9216-32B72F77C716}" srcOrd="8" destOrd="0" presId="urn:microsoft.com/office/officeart/2008/layout/LinedList"/>
    <dgm:cxn modelId="{EED729E7-B473-44BA-BFB6-633D350432A2}" type="presParOf" srcId="{88D7351F-FBE7-4567-8472-71148D688FA8}" destId="{A76FFC56-97C9-4D4C-9E8F-A8DE2D14D0E1}" srcOrd="9" destOrd="0" presId="urn:microsoft.com/office/officeart/2008/layout/LinedList"/>
    <dgm:cxn modelId="{51CCFF98-A138-41DF-8A9C-CA0C74BA7719}" type="presParOf" srcId="{A76FFC56-97C9-4D4C-9E8F-A8DE2D14D0E1}" destId="{2C1A8BD2-B0E2-45CA-8C9C-79E9B17147B5}" srcOrd="0" destOrd="0" presId="urn:microsoft.com/office/officeart/2008/layout/LinedList"/>
    <dgm:cxn modelId="{497CF231-274C-448E-AAF4-399797C84E70}" type="presParOf" srcId="{A76FFC56-97C9-4D4C-9E8F-A8DE2D14D0E1}" destId="{D1CEDF7A-502C-4223-9C88-23CE6BCEFA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B02B2-3BD2-4421-86F3-95F6F890B078}">
      <dsp:nvSpPr>
        <dsp:cNvPr id="0" name=""/>
        <dsp:cNvSpPr/>
      </dsp:nvSpPr>
      <dsp:spPr>
        <a:xfrm>
          <a:off x="0" y="651"/>
          <a:ext cx="6096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9FFA0-BCE0-4AF0-8EE6-AD55C3F2B604}">
      <dsp:nvSpPr>
        <dsp:cNvPr id="0" name=""/>
        <dsp:cNvSpPr/>
      </dsp:nvSpPr>
      <dsp:spPr>
        <a:xfrm>
          <a:off x="0" y="651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Chocolate</a:t>
          </a:r>
        </a:p>
      </dsp:txBody>
      <dsp:txXfrm>
        <a:off x="0" y="651"/>
        <a:ext cx="6096000" cy="533269"/>
      </dsp:txXfrm>
    </dsp:sp>
    <dsp:sp modelId="{61309B4A-BD6D-4A4A-8972-CEC2AA05863F}">
      <dsp:nvSpPr>
        <dsp:cNvPr id="0" name=""/>
        <dsp:cNvSpPr/>
      </dsp:nvSpPr>
      <dsp:spPr>
        <a:xfrm>
          <a:off x="0" y="533920"/>
          <a:ext cx="60960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DECCC-847C-4E72-A4BC-FC021982D7F8}">
      <dsp:nvSpPr>
        <dsp:cNvPr id="0" name=""/>
        <dsp:cNvSpPr/>
      </dsp:nvSpPr>
      <dsp:spPr>
        <a:xfrm>
          <a:off x="0" y="533920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Caffeine (Coffee / Tea)</a:t>
          </a:r>
        </a:p>
      </dsp:txBody>
      <dsp:txXfrm>
        <a:off x="0" y="533920"/>
        <a:ext cx="6096000" cy="533269"/>
      </dsp:txXfrm>
    </dsp:sp>
    <dsp:sp modelId="{7D2E7EDA-4B05-4A83-9F26-A93751FA7E91}">
      <dsp:nvSpPr>
        <dsp:cNvPr id="0" name=""/>
        <dsp:cNvSpPr/>
      </dsp:nvSpPr>
      <dsp:spPr>
        <a:xfrm>
          <a:off x="0" y="1067190"/>
          <a:ext cx="609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D1F86-B1B7-46A7-BF0D-9D8EE2CB8ABE}">
      <dsp:nvSpPr>
        <dsp:cNvPr id="0" name=""/>
        <dsp:cNvSpPr/>
      </dsp:nvSpPr>
      <dsp:spPr>
        <a:xfrm>
          <a:off x="0" y="1067190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Alcohol</a:t>
          </a:r>
        </a:p>
      </dsp:txBody>
      <dsp:txXfrm>
        <a:off x="0" y="1067190"/>
        <a:ext cx="6096000" cy="533269"/>
      </dsp:txXfrm>
    </dsp:sp>
    <dsp:sp modelId="{E4103D51-38A3-455B-9A64-7B38F389879C}">
      <dsp:nvSpPr>
        <dsp:cNvPr id="0" name=""/>
        <dsp:cNvSpPr/>
      </dsp:nvSpPr>
      <dsp:spPr>
        <a:xfrm>
          <a:off x="0" y="1600460"/>
          <a:ext cx="6096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D023A-315D-4196-A6BF-93E6E68DCED5}">
      <dsp:nvSpPr>
        <dsp:cNvPr id="0" name=""/>
        <dsp:cNvSpPr/>
      </dsp:nvSpPr>
      <dsp:spPr>
        <a:xfrm>
          <a:off x="0" y="1600460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Tomato juice</a:t>
          </a:r>
        </a:p>
      </dsp:txBody>
      <dsp:txXfrm>
        <a:off x="0" y="1600460"/>
        <a:ext cx="6096000" cy="533269"/>
      </dsp:txXfrm>
    </dsp:sp>
    <dsp:sp modelId="{DB9FF8DA-F9AC-4DAF-A4F0-09B299CB949B}">
      <dsp:nvSpPr>
        <dsp:cNvPr id="0" name=""/>
        <dsp:cNvSpPr/>
      </dsp:nvSpPr>
      <dsp:spPr>
        <a:xfrm>
          <a:off x="0" y="2133730"/>
          <a:ext cx="60960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A5AB2-855C-4614-BBDA-5279E9306133}">
      <dsp:nvSpPr>
        <dsp:cNvPr id="0" name=""/>
        <dsp:cNvSpPr/>
      </dsp:nvSpPr>
      <dsp:spPr>
        <a:xfrm>
          <a:off x="0" y="2133730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Chocolate	</a:t>
          </a:r>
        </a:p>
      </dsp:txBody>
      <dsp:txXfrm>
        <a:off x="0" y="2133730"/>
        <a:ext cx="6096000" cy="533269"/>
      </dsp:txXfrm>
    </dsp:sp>
    <dsp:sp modelId="{E4A8674B-613C-413B-9BA5-D5BE19EF2603}">
      <dsp:nvSpPr>
        <dsp:cNvPr id="0" name=""/>
        <dsp:cNvSpPr/>
      </dsp:nvSpPr>
      <dsp:spPr>
        <a:xfrm>
          <a:off x="0" y="2667000"/>
          <a:ext cx="6096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30BF3-4723-476D-9BC3-E93287D6EB9D}">
      <dsp:nvSpPr>
        <dsp:cNvPr id="0" name=""/>
        <dsp:cNvSpPr/>
      </dsp:nvSpPr>
      <dsp:spPr>
        <a:xfrm>
          <a:off x="0" y="2666999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Cow’s milk</a:t>
          </a:r>
        </a:p>
      </dsp:txBody>
      <dsp:txXfrm>
        <a:off x="0" y="2666999"/>
        <a:ext cx="6096000" cy="533269"/>
      </dsp:txXfrm>
    </dsp:sp>
    <dsp:sp modelId="{8A62C624-AFA7-4B6F-ADE8-386CBD3D98F0}">
      <dsp:nvSpPr>
        <dsp:cNvPr id="0" name=""/>
        <dsp:cNvSpPr/>
      </dsp:nvSpPr>
      <dsp:spPr>
        <a:xfrm>
          <a:off x="0" y="3200269"/>
          <a:ext cx="60960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54162-084C-47DF-A921-CE0C24F00523}">
      <dsp:nvSpPr>
        <dsp:cNvPr id="0" name=""/>
        <dsp:cNvSpPr/>
      </dsp:nvSpPr>
      <dsp:spPr>
        <a:xfrm>
          <a:off x="0" y="3200269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Peppermint</a:t>
          </a:r>
        </a:p>
      </dsp:txBody>
      <dsp:txXfrm>
        <a:off x="0" y="3200269"/>
        <a:ext cx="6096000" cy="533269"/>
      </dsp:txXfrm>
    </dsp:sp>
    <dsp:sp modelId="{E835F13C-C23A-4854-BFDA-38BDE7137D66}">
      <dsp:nvSpPr>
        <dsp:cNvPr id="0" name=""/>
        <dsp:cNvSpPr/>
      </dsp:nvSpPr>
      <dsp:spPr>
        <a:xfrm>
          <a:off x="0" y="3733539"/>
          <a:ext cx="609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3EF40-427A-4FE6-96DC-43FF2767871E}">
      <dsp:nvSpPr>
        <dsp:cNvPr id="0" name=""/>
        <dsp:cNvSpPr/>
      </dsp:nvSpPr>
      <dsp:spPr>
        <a:xfrm>
          <a:off x="0" y="3733539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Fatty or Fried Foods</a:t>
          </a:r>
        </a:p>
      </dsp:txBody>
      <dsp:txXfrm>
        <a:off x="0" y="3733539"/>
        <a:ext cx="6096000" cy="533269"/>
      </dsp:txXfrm>
    </dsp:sp>
    <dsp:sp modelId="{1136BD1E-C17D-4F27-AE95-F8A92A2C9807}">
      <dsp:nvSpPr>
        <dsp:cNvPr id="0" name=""/>
        <dsp:cNvSpPr/>
      </dsp:nvSpPr>
      <dsp:spPr>
        <a:xfrm>
          <a:off x="0" y="4266809"/>
          <a:ext cx="6096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523E3-C583-44A3-9AB4-5CE22A9B9015}">
      <dsp:nvSpPr>
        <dsp:cNvPr id="0" name=""/>
        <dsp:cNvSpPr/>
      </dsp:nvSpPr>
      <dsp:spPr>
        <a:xfrm>
          <a:off x="0" y="4266809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Gluten or other allergens</a:t>
          </a:r>
        </a:p>
      </dsp:txBody>
      <dsp:txXfrm>
        <a:off x="0" y="4266809"/>
        <a:ext cx="6096000" cy="533269"/>
      </dsp:txXfrm>
    </dsp:sp>
    <dsp:sp modelId="{528D1CD4-BC5B-4BBC-ACF4-868E9717B556}">
      <dsp:nvSpPr>
        <dsp:cNvPr id="0" name=""/>
        <dsp:cNvSpPr/>
      </dsp:nvSpPr>
      <dsp:spPr>
        <a:xfrm>
          <a:off x="0" y="4800079"/>
          <a:ext cx="60960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484D6-EF97-4DDB-8205-D6B6C649A6A4}">
      <dsp:nvSpPr>
        <dsp:cNvPr id="0" name=""/>
        <dsp:cNvSpPr/>
      </dsp:nvSpPr>
      <dsp:spPr>
        <a:xfrm>
          <a:off x="0" y="4800079"/>
          <a:ext cx="6096000" cy="53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Other substances</a:t>
          </a:r>
        </a:p>
      </dsp:txBody>
      <dsp:txXfrm>
        <a:off x="0" y="4800079"/>
        <a:ext cx="6096000" cy="533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F3B94-8AB6-4EBA-93D7-DA6CD165339A}">
      <dsp:nvSpPr>
        <dsp:cNvPr id="0" name=""/>
        <dsp:cNvSpPr/>
      </dsp:nvSpPr>
      <dsp:spPr>
        <a:xfrm>
          <a:off x="0" y="213194"/>
          <a:ext cx="6096000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Weight Loss</a:t>
          </a:r>
        </a:p>
      </dsp:txBody>
      <dsp:txXfrm>
        <a:off x="36296" y="249490"/>
        <a:ext cx="6023408" cy="670943"/>
      </dsp:txXfrm>
    </dsp:sp>
    <dsp:sp modelId="{1CB819B9-6454-474F-8F97-CB4344365AF4}">
      <dsp:nvSpPr>
        <dsp:cNvPr id="0" name=""/>
        <dsp:cNvSpPr/>
      </dsp:nvSpPr>
      <dsp:spPr>
        <a:xfrm>
          <a:off x="0" y="1046009"/>
          <a:ext cx="6096000" cy="743535"/>
        </a:xfrm>
        <a:prstGeom prst="roundRect">
          <a:avLst/>
        </a:prstGeom>
        <a:solidFill>
          <a:schemeClr val="accent2">
            <a:hueOff val="1464214"/>
            <a:satOff val="-11588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Elevation of the head of the bed</a:t>
          </a:r>
        </a:p>
      </dsp:txBody>
      <dsp:txXfrm>
        <a:off x="36296" y="1082305"/>
        <a:ext cx="6023408" cy="670943"/>
      </dsp:txXfrm>
    </dsp:sp>
    <dsp:sp modelId="{9CBAA01C-A632-409A-A685-EAEA0FDE8369}">
      <dsp:nvSpPr>
        <dsp:cNvPr id="0" name=""/>
        <dsp:cNvSpPr/>
      </dsp:nvSpPr>
      <dsp:spPr>
        <a:xfrm>
          <a:off x="0" y="1878824"/>
          <a:ext cx="6096000" cy="743535"/>
        </a:xfrm>
        <a:prstGeom prst="roundRect">
          <a:avLst/>
        </a:prstGeom>
        <a:solidFill>
          <a:schemeClr val="accent2">
            <a:hueOff val="2928429"/>
            <a:satOff val="-23177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Elimination of dietary triggers</a:t>
          </a:r>
        </a:p>
      </dsp:txBody>
      <dsp:txXfrm>
        <a:off x="36296" y="1915120"/>
        <a:ext cx="6023408" cy="670943"/>
      </dsp:txXfrm>
    </dsp:sp>
    <dsp:sp modelId="{32365136-0747-4670-92C2-3A5C2A9714F5}">
      <dsp:nvSpPr>
        <dsp:cNvPr id="0" name=""/>
        <dsp:cNvSpPr/>
      </dsp:nvSpPr>
      <dsp:spPr>
        <a:xfrm>
          <a:off x="0" y="2711639"/>
          <a:ext cx="6096000" cy="743535"/>
        </a:xfrm>
        <a:prstGeom prst="roundRect">
          <a:avLst/>
        </a:prstGeom>
        <a:solidFill>
          <a:schemeClr val="accent2">
            <a:hueOff val="4392643"/>
            <a:satOff val="-34765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Antacids</a:t>
          </a:r>
        </a:p>
      </dsp:txBody>
      <dsp:txXfrm>
        <a:off x="36296" y="2747935"/>
        <a:ext cx="6023408" cy="670943"/>
      </dsp:txXfrm>
    </dsp:sp>
    <dsp:sp modelId="{B62F0F47-3164-43A3-984A-3CCD7E6067D3}">
      <dsp:nvSpPr>
        <dsp:cNvPr id="0" name=""/>
        <dsp:cNvSpPr/>
      </dsp:nvSpPr>
      <dsp:spPr>
        <a:xfrm>
          <a:off x="0" y="3544455"/>
          <a:ext cx="6096000" cy="743535"/>
        </a:xfrm>
        <a:prstGeom prst="roundRect">
          <a:avLst/>
        </a:prstGeom>
        <a:solidFill>
          <a:schemeClr val="accent2">
            <a:hueOff val="5856857"/>
            <a:satOff val="-46354"/>
            <a:lumOff val="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H2 Receptor Antagonists </a:t>
          </a:r>
        </a:p>
      </dsp:txBody>
      <dsp:txXfrm>
        <a:off x="36296" y="3580751"/>
        <a:ext cx="6023408" cy="670943"/>
      </dsp:txXfrm>
    </dsp:sp>
    <dsp:sp modelId="{0BE4BC7E-873C-4BA9-A609-78064F814AE5}">
      <dsp:nvSpPr>
        <dsp:cNvPr id="0" name=""/>
        <dsp:cNvSpPr/>
      </dsp:nvSpPr>
      <dsp:spPr>
        <a:xfrm>
          <a:off x="0" y="4377270"/>
          <a:ext cx="6096000" cy="743535"/>
        </a:xfrm>
        <a:prstGeom prst="roundRect">
          <a:avLst/>
        </a:prstGeom>
        <a:solidFill>
          <a:schemeClr val="accent2">
            <a:hueOff val="7321072"/>
            <a:satOff val="-57942"/>
            <a:lumOff val="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Proton-pump Inhibitors </a:t>
          </a:r>
        </a:p>
      </dsp:txBody>
      <dsp:txXfrm>
        <a:off x="36296" y="4413566"/>
        <a:ext cx="6023408" cy="67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9F087-9907-4891-8C54-219FFDE5AE85}">
      <dsp:nvSpPr>
        <dsp:cNvPr id="0" name=""/>
        <dsp:cNvSpPr/>
      </dsp:nvSpPr>
      <dsp:spPr>
        <a:xfrm>
          <a:off x="0" y="651"/>
          <a:ext cx="6096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B195D-C636-4595-AA00-DDF31C3B5B30}">
      <dsp:nvSpPr>
        <dsp:cNvPr id="0" name=""/>
        <dsp:cNvSpPr/>
      </dsp:nvSpPr>
      <dsp:spPr>
        <a:xfrm>
          <a:off x="0" y="651"/>
          <a:ext cx="6096000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Eating in a relaxed environment</a:t>
          </a:r>
        </a:p>
      </dsp:txBody>
      <dsp:txXfrm>
        <a:off x="0" y="651"/>
        <a:ext cx="6096000" cy="1066539"/>
      </dsp:txXfrm>
    </dsp:sp>
    <dsp:sp modelId="{FCB1A532-DFE7-47FB-AA37-B6458AB3F89B}">
      <dsp:nvSpPr>
        <dsp:cNvPr id="0" name=""/>
        <dsp:cNvSpPr/>
      </dsp:nvSpPr>
      <dsp:spPr>
        <a:xfrm>
          <a:off x="0" y="1067190"/>
          <a:ext cx="60960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2409B-29A9-4078-8F0E-21FDDDF8D031}">
      <dsp:nvSpPr>
        <dsp:cNvPr id="0" name=""/>
        <dsp:cNvSpPr/>
      </dsp:nvSpPr>
      <dsp:spPr>
        <a:xfrm>
          <a:off x="0" y="1067190"/>
          <a:ext cx="6096000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Eating smaller meals (70-80% full)</a:t>
          </a:r>
        </a:p>
      </dsp:txBody>
      <dsp:txXfrm>
        <a:off x="0" y="1067190"/>
        <a:ext cx="6096000" cy="1066539"/>
      </dsp:txXfrm>
    </dsp:sp>
    <dsp:sp modelId="{2F554BBD-E1EF-4D13-88AA-7B9FC042FF8D}">
      <dsp:nvSpPr>
        <dsp:cNvPr id="0" name=""/>
        <dsp:cNvSpPr/>
      </dsp:nvSpPr>
      <dsp:spPr>
        <a:xfrm>
          <a:off x="0" y="2133730"/>
          <a:ext cx="609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8D0A0-2C90-468C-B361-1A0AE3A1CCFA}">
      <dsp:nvSpPr>
        <dsp:cNvPr id="0" name=""/>
        <dsp:cNvSpPr/>
      </dsp:nvSpPr>
      <dsp:spPr>
        <a:xfrm>
          <a:off x="0" y="2133730"/>
          <a:ext cx="6096000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Chewing foods more thoroughly</a:t>
          </a:r>
        </a:p>
      </dsp:txBody>
      <dsp:txXfrm>
        <a:off x="0" y="2133730"/>
        <a:ext cx="6096000" cy="1066539"/>
      </dsp:txXfrm>
    </dsp:sp>
    <dsp:sp modelId="{E373838F-622D-4F47-BC14-C537E4C40F4C}">
      <dsp:nvSpPr>
        <dsp:cNvPr id="0" name=""/>
        <dsp:cNvSpPr/>
      </dsp:nvSpPr>
      <dsp:spPr>
        <a:xfrm>
          <a:off x="0" y="3200269"/>
          <a:ext cx="6096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7DEDE-87CD-4F31-BC15-18396DDDD3AC}">
      <dsp:nvSpPr>
        <dsp:cNvPr id="0" name=""/>
        <dsp:cNvSpPr/>
      </dsp:nvSpPr>
      <dsp:spPr>
        <a:xfrm>
          <a:off x="0" y="3200269"/>
          <a:ext cx="6096000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Not eating close to bedtime</a:t>
          </a:r>
        </a:p>
      </dsp:txBody>
      <dsp:txXfrm>
        <a:off x="0" y="3200269"/>
        <a:ext cx="6096000" cy="1066539"/>
      </dsp:txXfrm>
    </dsp:sp>
    <dsp:sp modelId="{89B97FC0-C6F2-417A-9216-32B72F77C716}">
      <dsp:nvSpPr>
        <dsp:cNvPr id="0" name=""/>
        <dsp:cNvSpPr/>
      </dsp:nvSpPr>
      <dsp:spPr>
        <a:xfrm>
          <a:off x="0" y="4266809"/>
          <a:ext cx="60960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A8BD2-B0E2-45CA-8C9C-79E9B17147B5}">
      <dsp:nvSpPr>
        <dsp:cNvPr id="0" name=""/>
        <dsp:cNvSpPr/>
      </dsp:nvSpPr>
      <dsp:spPr>
        <a:xfrm>
          <a:off x="0" y="4266809"/>
          <a:ext cx="6096000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Not laying down after eating</a:t>
          </a:r>
        </a:p>
      </dsp:txBody>
      <dsp:txXfrm>
        <a:off x="0" y="4266809"/>
        <a:ext cx="6096000" cy="1066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6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4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7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9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5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4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5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45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C5A2D8-56E8-47FB-975D-D777AFEA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8" y="3"/>
            <a:ext cx="6927272" cy="5330949"/>
          </a:xfrm>
          <a:custGeom>
            <a:avLst/>
            <a:gdLst>
              <a:gd name="connsiteX0" fmla="*/ 0 w 6927272"/>
              <a:gd name="connsiteY0" fmla="*/ 0 h 5330949"/>
              <a:gd name="connsiteX1" fmla="*/ 6927272 w 6927272"/>
              <a:gd name="connsiteY1" fmla="*/ 0 h 5330949"/>
              <a:gd name="connsiteX2" fmla="*/ 6927272 w 6927272"/>
              <a:gd name="connsiteY2" fmla="*/ 3912793 h 5330949"/>
              <a:gd name="connsiteX3" fmla="*/ 6884989 w 6927272"/>
              <a:gd name="connsiteY3" fmla="*/ 4002742 h 5330949"/>
              <a:gd name="connsiteX4" fmla="*/ 6592028 w 6927272"/>
              <a:gd name="connsiteY4" fmla="*/ 4494163 h 5330949"/>
              <a:gd name="connsiteX5" fmla="*/ 3742808 w 6927272"/>
              <a:gd name="connsiteY5" fmla="*/ 5122218 h 5330949"/>
              <a:gd name="connsiteX6" fmla="*/ 326623 w 6927272"/>
              <a:gd name="connsiteY6" fmla="*/ 2148182 h 5330949"/>
              <a:gd name="connsiteX7" fmla="*/ 13721 w 6927272"/>
              <a:gd name="connsiteY7" fmla="*/ 201231 h 53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179FC-D81F-127B-524A-5903BD57E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Avoiding Acid Reflux / GERD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9C1CF-675B-7BA0-2EBF-3BE80055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4571999"/>
            <a:ext cx="5047673" cy="149629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Dr. Melanie Trowbridge, ND, Lac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9" name="Picture 8" descr="Pizza">
            <a:extLst>
              <a:ext uri="{FF2B5EF4-FFF2-40B4-BE49-F238E27FC236}">
                <a16:creationId xmlns:a16="http://schemas.microsoft.com/office/drawing/2014/main" id="{2A38C876-BB7C-47EE-30F1-9A3A74B5C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r="1" b="4864"/>
          <a:stretch/>
        </p:blipFill>
        <p:spPr>
          <a:xfrm>
            <a:off x="6096000" y="1778015"/>
            <a:ext cx="5334000" cy="3282442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142C03-D962-BBDF-C8A6-A534966E84C1}"/>
              </a:ext>
            </a:extLst>
          </p:cNvPr>
          <p:cNvSpPr txBox="1"/>
          <p:nvPr/>
        </p:nvSpPr>
        <p:spPr>
          <a:xfrm>
            <a:off x="761999" y="5578764"/>
            <a:ext cx="1066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presentation is not meant to diagnose, treat, or offer medical advice.</a:t>
            </a:r>
          </a:p>
          <a:p>
            <a:endParaRPr lang="en-US" dirty="0"/>
          </a:p>
          <a:p>
            <a:r>
              <a:rPr lang="en-US" dirty="0"/>
              <a:t>For education purposes only.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5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onut and measuring tape">
            <a:extLst>
              <a:ext uri="{FF2B5EF4-FFF2-40B4-BE49-F238E27FC236}">
                <a16:creationId xmlns:a16="http://schemas.microsoft.com/office/drawing/2014/main" id="{A81A237C-189F-4AE4-AA21-ABBFFA5A3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1" r="-2" b="22063"/>
          <a:stretch/>
        </p:blipFill>
        <p:spPr>
          <a:xfrm>
            <a:off x="6107467" y="2"/>
            <a:ext cx="5820494" cy="2302951"/>
          </a:xfrm>
          <a:custGeom>
            <a:avLst/>
            <a:gdLst/>
            <a:ahLst/>
            <a:cxnLst/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</p:spPr>
      </p:pic>
      <p:pic>
        <p:nvPicPr>
          <p:cNvPr id="5" name="Picture 4" descr="Red apple on blue weighing scale">
            <a:extLst>
              <a:ext uri="{FF2B5EF4-FFF2-40B4-BE49-F238E27FC236}">
                <a16:creationId xmlns:a16="http://schemas.microsoft.com/office/drawing/2014/main" id="{959B4F1C-624E-4278-ED21-F8130F7F2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2891" b="2"/>
          <a:stretch/>
        </p:blipFill>
        <p:spPr>
          <a:xfrm>
            <a:off x="7961952" y="3048001"/>
            <a:ext cx="4230048" cy="3809998"/>
          </a:xfrm>
          <a:custGeom>
            <a:avLst/>
            <a:gdLst/>
            <a:ahLst/>
            <a:cxnLst/>
            <a:rect l="l" t="t" r="r" b="b"/>
            <a:pathLst>
              <a:path w="4230048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8" y="2899971"/>
                </a:lnTo>
                <a:lnTo>
                  <a:pt x="4230048" y="3224557"/>
                </a:lnTo>
                <a:lnTo>
                  <a:pt x="4230047" y="3224568"/>
                </a:lnTo>
                <a:lnTo>
                  <a:pt x="4230047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4E82C7F-8602-4A38-A43F-2CC20AB9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85154" flipH="1">
            <a:off x="7260230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20678-030D-C133-CC47-0DEB2A1BD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34" y="2115402"/>
            <a:ext cx="5334000" cy="304799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dirty="0"/>
              <a:t>Obesity</a:t>
            </a:r>
          </a:p>
          <a:p>
            <a:pPr>
              <a:lnSpc>
                <a:spcPct val="115000"/>
              </a:lnSpc>
            </a:pPr>
            <a:r>
              <a:rPr lang="en-US" sz="1800" dirty="0"/>
              <a:t>Pregnancy</a:t>
            </a:r>
          </a:p>
          <a:p>
            <a:pPr>
              <a:lnSpc>
                <a:spcPct val="115000"/>
              </a:lnSpc>
            </a:pPr>
            <a:r>
              <a:rPr lang="en-US" sz="1800" dirty="0"/>
              <a:t>Hiatal Hernia </a:t>
            </a:r>
          </a:p>
          <a:p>
            <a:pPr>
              <a:lnSpc>
                <a:spcPct val="115000"/>
              </a:lnSpc>
            </a:pPr>
            <a:r>
              <a:rPr lang="en-US" sz="1800" dirty="0"/>
              <a:t>Diabetes </a:t>
            </a:r>
          </a:p>
          <a:p>
            <a:pPr>
              <a:lnSpc>
                <a:spcPct val="115000"/>
              </a:lnSpc>
            </a:pPr>
            <a:r>
              <a:rPr lang="en-US" sz="1800" dirty="0"/>
              <a:t>Connective Tissue Disorders</a:t>
            </a:r>
          </a:p>
          <a:p>
            <a:pPr>
              <a:lnSpc>
                <a:spcPct val="115000"/>
              </a:lnSpc>
            </a:pPr>
            <a:r>
              <a:rPr lang="en-US" sz="1800" dirty="0"/>
              <a:t>Drugs: NSAIDS, Opioids, Anticholinergics, Tricyclic Antidepressants </a:t>
            </a:r>
          </a:p>
          <a:p>
            <a:pPr marL="457200" lvl="1" indent="0">
              <a:lnSpc>
                <a:spcPct val="115000"/>
              </a:lnSpc>
              <a:buNone/>
            </a:pPr>
            <a:r>
              <a:rPr lang="en-US" sz="1800" dirty="0"/>
              <a:t>Note – Never discontinue a medication without first consulting the prescribing doctor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430FB-C381-5615-B469-5A9DB9F7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576262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 dirty="0"/>
              <a:t>Contributing Factors</a:t>
            </a:r>
          </a:p>
        </p:txBody>
      </p:sp>
    </p:spTree>
    <p:extLst>
      <p:ext uri="{BB962C8B-B14F-4D97-AF65-F5344CB8AC3E}">
        <p14:creationId xmlns:p14="http://schemas.microsoft.com/office/powerpoint/2010/main" val="3086886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11EDD-E853-19DD-E117-0C1FBEFB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Foods That Often Worsen GERD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7F4CDA-5FB2-2BC0-D328-F85D139B61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84705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800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39EF6-E3B6-E411-1851-C3172468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Common Standard Treatments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27F87A-FF6F-6FA0-AB23-2534DEA1B2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57228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145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91AF6-615C-0FF3-55AD-67EC5A2F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Common Natural Treatments – Eating Hygiene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A8F43C-DA74-C87E-4EA3-D35BE52C5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619849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907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A0C6-01EB-B3FE-C12B-C435F495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Natural Treatments – Demulcents / Herbals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FDB8-820D-D09F-7CDA-8E49FEDD6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Demulcents form a protective barrier and may help in alleviating symptoms</a:t>
            </a:r>
          </a:p>
          <a:p>
            <a:pPr lvl="1"/>
            <a:r>
              <a:rPr lang="en-US" dirty="0" err="1"/>
              <a:t>Ulmus</a:t>
            </a:r>
            <a:r>
              <a:rPr lang="en-US" dirty="0"/>
              <a:t> fulva (slippery elm)</a:t>
            </a:r>
          </a:p>
          <a:p>
            <a:pPr lvl="1"/>
            <a:r>
              <a:rPr lang="en-US" dirty="0"/>
              <a:t>Althea officinalis (marshmallow root)</a:t>
            </a:r>
          </a:p>
          <a:p>
            <a:pPr lvl="1"/>
            <a:r>
              <a:rPr lang="en-US" dirty="0" err="1"/>
              <a:t>Matricaria</a:t>
            </a:r>
            <a:r>
              <a:rPr lang="en-US" dirty="0"/>
              <a:t> </a:t>
            </a:r>
            <a:r>
              <a:rPr lang="en-US" dirty="0" err="1"/>
              <a:t>recutita</a:t>
            </a:r>
            <a:r>
              <a:rPr lang="en-US" dirty="0"/>
              <a:t> (German chamomile)</a:t>
            </a:r>
          </a:p>
          <a:p>
            <a:pPr lvl="1"/>
            <a:r>
              <a:rPr lang="en-US" dirty="0"/>
              <a:t>DGL – </a:t>
            </a:r>
            <a:r>
              <a:rPr lang="en-US" dirty="0" err="1"/>
              <a:t>DeGlycyrrhinated</a:t>
            </a:r>
            <a:r>
              <a:rPr lang="en-US" dirty="0"/>
              <a:t> Licorice</a:t>
            </a:r>
          </a:p>
        </p:txBody>
      </p:sp>
    </p:spTree>
    <p:extLst>
      <p:ext uri="{BB962C8B-B14F-4D97-AF65-F5344CB8AC3E}">
        <p14:creationId xmlns:p14="http://schemas.microsoft.com/office/powerpoint/2010/main" val="241132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king ingredients on a table">
            <a:extLst>
              <a:ext uri="{FF2B5EF4-FFF2-40B4-BE49-F238E27FC236}">
                <a16:creationId xmlns:a16="http://schemas.microsoft.com/office/drawing/2014/main" id="{EC1B00FF-975F-77E9-45B9-74E7EAD2E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6" r="1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47D0E-FE9D-4633-A91E-00B3A011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000"/>
              <a:t>Some people may find that they are reactive to certain foods or have “food allergies” that result in GERD symptoms</a:t>
            </a:r>
          </a:p>
          <a:p>
            <a:pPr>
              <a:lnSpc>
                <a:spcPct val="115000"/>
              </a:lnSpc>
            </a:pPr>
            <a:r>
              <a:rPr lang="en-US" sz="2000"/>
              <a:t>Some common food allergens include:</a:t>
            </a:r>
          </a:p>
          <a:p>
            <a:pPr lvl="1">
              <a:lnSpc>
                <a:spcPct val="115000"/>
              </a:lnSpc>
            </a:pPr>
            <a:r>
              <a:rPr lang="en-US" sz="2000"/>
              <a:t>Dairy</a:t>
            </a:r>
          </a:p>
          <a:p>
            <a:pPr lvl="1">
              <a:lnSpc>
                <a:spcPct val="115000"/>
              </a:lnSpc>
            </a:pPr>
            <a:r>
              <a:rPr lang="en-US" sz="2000"/>
              <a:t>Wheat / Gluten</a:t>
            </a:r>
          </a:p>
          <a:p>
            <a:pPr lvl="1">
              <a:lnSpc>
                <a:spcPct val="115000"/>
              </a:lnSpc>
            </a:pPr>
            <a:r>
              <a:rPr lang="en-US" sz="2000"/>
              <a:t>Corn</a:t>
            </a:r>
          </a:p>
          <a:p>
            <a:pPr lvl="1">
              <a:lnSpc>
                <a:spcPct val="115000"/>
              </a:lnSpc>
            </a:pPr>
            <a:r>
              <a:rPr lang="en-US" sz="2000"/>
              <a:t>Soy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F056B4-3754-4274-D685-F44F02E7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Common Natural Treatments – Elimination Diets</a:t>
            </a:r>
          </a:p>
        </p:txBody>
      </p:sp>
    </p:spTree>
    <p:extLst>
      <p:ext uri="{BB962C8B-B14F-4D97-AF65-F5344CB8AC3E}">
        <p14:creationId xmlns:p14="http://schemas.microsoft.com/office/powerpoint/2010/main" val="170250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18FD-2A9E-AC3A-4D34-2AB63D87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Acupuncture and Eastern Medicines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188C-0394-7540-BFEF-61FDD55CF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Associated with the Liver and Stomach in Chinese Medicine</a:t>
            </a:r>
          </a:p>
          <a:p>
            <a:r>
              <a:rPr lang="en-US" dirty="0"/>
              <a:t>Liver Controls the energy of the stomach, when the stomach’s energy is in excess </a:t>
            </a:r>
            <a:r>
              <a:rPr lang="en-US" dirty="0">
                <a:sym typeface="Wingdings" panose="05000000000000000000" pitchFamily="2" charset="2"/>
              </a:rPr>
              <a:t> GERD</a:t>
            </a:r>
          </a:p>
          <a:p>
            <a:r>
              <a:rPr lang="en-US" dirty="0">
                <a:sym typeface="Wingdings" panose="05000000000000000000" pitchFamily="2" charset="2"/>
              </a:rPr>
              <a:t>Liver is associated with anger, stress, frustration</a:t>
            </a:r>
          </a:p>
          <a:p>
            <a:r>
              <a:rPr lang="en-US" dirty="0">
                <a:sym typeface="Wingdings" panose="05000000000000000000" pitchFamily="2" charset="2"/>
              </a:rPr>
              <a:t>In excess, this leads to liver energy rising and flowing outward  reverse of stomach’s energy</a:t>
            </a:r>
          </a:p>
          <a:p>
            <a:r>
              <a:rPr lang="en-US" dirty="0">
                <a:sym typeface="Wingdings" panose="05000000000000000000" pitchFamily="2" charset="2"/>
              </a:rPr>
              <a:t>Stomach energy naturally flows downward, but reverses in these conditions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9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holding acupuncture needle inserted in lower of back of laying person partially covered with towel">
            <a:extLst>
              <a:ext uri="{FF2B5EF4-FFF2-40B4-BE49-F238E27FC236}">
                <a16:creationId xmlns:a16="http://schemas.microsoft.com/office/drawing/2014/main" id="{4365CD27-0D85-E2D5-F6DB-5428C97A9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r="14158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4F4A0-1115-8BC5-841E-565465761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/>
              <a:t>Acupuncture has been found useful by many for the relief of heartburn symptoms and severity</a:t>
            </a:r>
          </a:p>
          <a:p>
            <a:r>
              <a:rPr lang="en-US" sz="2400"/>
              <a:t>Chinese herbal formulas are decocted for harmonizing the liver / stomach function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A080D-9B79-B912-EAC7-8AFA5BF1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Acupuncture</a:t>
            </a:r>
          </a:p>
        </p:txBody>
      </p:sp>
    </p:spTree>
    <p:extLst>
      <p:ext uri="{BB962C8B-B14F-4D97-AF65-F5344CB8AC3E}">
        <p14:creationId xmlns:p14="http://schemas.microsoft.com/office/powerpoint/2010/main" val="450586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79B5732C-DFAC-693A-8DC9-CD4A3ACA9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r="9223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38CBA-486A-123A-8EC6-9ABC39EF3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1900"/>
              <a:t>Do not ignore symptoms of GERD / heartburn </a:t>
            </a:r>
          </a:p>
          <a:p>
            <a:pPr>
              <a:lnSpc>
                <a:spcPct val="115000"/>
              </a:lnSpc>
            </a:pPr>
            <a:r>
              <a:rPr lang="en-US" sz="1900"/>
              <a:t>Complications may include esophageal stricture, ulceration, Barrett’s esophagus and esophageal carcinoma</a:t>
            </a:r>
          </a:p>
          <a:p>
            <a:pPr>
              <a:lnSpc>
                <a:spcPct val="115000"/>
              </a:lnSpc>
            </a:pPr>
            <a:r>
              <a:rPr lang="en-US" sz="1900"/>
              <a:t>See your doctor to find out what tests are necessary for diagnosis and treatment</a:t>
            </a:r>
          </a:p>
          <a:p>
            <a:pPr>
              <a:lnSpc>
                <a:spcPct val="115000"/>
              </a:lnSpc>
            </a:pPr>
            <a:r>
              <a:rPr lang="en-US" sz="1900"/>
              <a:t>Consider acupuncture of herbal therapies for helping relieve the underlying cause or alleviation of symptoms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27633-267B-0B9B-F729-82C0F2BD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514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4DED2-3AD5-B3B1-7E52-392A760D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Acid Reflux / GERD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D6FB0-C126-27D2-B983-0A88A95E5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Gastroesophageal Reflux Disease (Acid Reflux or Reflux Esophagitis)</a:t>
            </a:r>
          </a:p>
          <a:p>
            <a:r>
              <a:rPr lang="en-US" dirty="0"/>
              <a:t>AKA: Heartburn</a:t>
            </a:r>
          </a:p>
          <a:p>
            <a:r>
              <a:rPr lang="en-US" dirty="0"/>
              <a:t>Reflux: Flowing back in a system</a:t>
            </a:r>
          </a:p>
          <a:p>
            <a:r>
              <a:rPr lang="en-US" dirty="0"/>
              <a:t>When stomach acid is passed into the esophagus</a:t>
            </a:r>
          </a:p>
        </p:txBody>
      </p:sp>
    </p:spTree>
    <p:extLst>
      <p:ext uri="{BB962C8B-B14F-4D97-AF65-F5344CB8AC3E}">
        <p14:creationId xmlns:p14="http://schemas.microsoft.com/office/powerpoint/2010/main" val="65153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A802-7F42-496C-7797-48DEEDA4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Esophageal Sphincter (LES)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A583-ED3D-FCC6-BF64-679C4E4AE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Keeps stomach contents from flowing upwards into the esophagus</a:t>
            </a:r>
          </a:p>
          <a:p>
            <a:r>
              <a:rPr lang="en-US" dirty="0"/>
              <a:t>Some gastroesophageal reflux is normal physiology</a:t>
            </a:r>
          </a:p>
          <a:p>
            <a:r>
              <a:rPr lang="en-US" dirty="0"/>
              <a:t>Becomes a disease with macroscopic damage or causes symptoms</a:t>
            </a:r>
          </a:p>
        </p:txBody>
      </p:sp>
    </p:spTree>
    <p:extLst>
      <p:ext uri="{BB962C8B-B14F-4D97-AF65-F5344CB8AC3E}">
        <p14:creationId xmlns:p14="http://schemas.microsoft.com/office/powerpoint/2010/main" val="3686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10BA-9657-71D5-6BD3-2226C803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Gastric Acid – Important to Digestion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A46E6-738A-E3AA-5458-7F124C878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Gastric Acid: pH of 1 to 2</a:t>
            </a:r>
          </a:p>
          <a:p>
            <a:r>
              <a:rPr lang="en-US" dirty="0"/>
              <a:t>Digestion of proteins: Activates digestive enzymes </a:t>
            </a:r>
            <a:r>
              <a:rPr lang="en-US" dirty="0">
                <a:sym typeface="Wingdings" panose="05000000000000000000" pitchFamily="2" charset="2"/>
              </a:rPr>
              <a:t> Breakdown to Amino Acids</a:t>
            </a:r>
          </a:p>
          <a:p>
            <a:r>
              <a:rPr lang="en-US" dirty="0">
                <a:sym typeface="Wingdings" panose="05000000000000000000" pitchFamily="2" charset="2"/>
              </a:rPr>
              <a:t>Prevents infection from bacteria on food (Greater risk of H. Pylori infection with hypochlorhydria)</a:t>
            </a:r>
          </a:p>
          <a:p>
            <a:r>
              <a:rPr lang="en-US" dirty="0">
                <a:sym typeface="Wingdings" panose="05000000000000000000" pitchFamily="2" charset="2"/>
              </a:rPr>
              <a:t>Assists in the release of vitamin B12 from proteins</a:t>
            </a:r>
          </a:p>
          <a:p>
            <a:r>
              <a:rPr lang="en-US" dirty="0">
                <a:sym typeface="Wingdings" panose="05000000000000000000" pitchFamily="2" charset="2"/>
              </a:rPr>
              <a:t>Hypochlorhydria can lead to osteoporosis, B12 deficiency, or infection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3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ulti-layer burger with fries on wood board">
            <a:extLst>
              <a:ext uri="{FF2B5EF4-FFF2-40B4-BE49-F238E27FC236}">
                <a16:creationId xmlns:a16="http://schemas.microsoft.com/office/drawing/2014/main" id="{75758CF5-B94F-B5F5-8629-6FCF2C4B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5" r="12023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E967-96B3-5EA3-1490-501DD7993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/>
              <a:t>Heartburn occurring after meals</a:t>
            </a:r>
          </a:p>
          <a:p>
            <a:r>
              <a:rPr lang="en-US" sz="2400"/>
              <a:t>Worse bending over / lying down</a:t>
            </a:r>
          </a:p>
          <a:p>
            <a:r>
              <a:rPr lang="en-US" sz="2400"/>
              <a:t>Pain relieved by antacids</a:t>
            </a:r>
          </a:p>
          <a:p>
            <a:r>
              <a:rPr lang="en-US" sz="2400"/>
              <a:t>Cough / Regurgitation</a:t>
            </a:r>
          </a:p>
          <a:p>
            <a:r>
              <a:rPr lang="en-US" sz="2400"/>
              <a:t>Regurgitation of stomach acid into mouth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85FEA-1164-03F6-0379-CFAFEB9F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Potential Symptoms of GERD</a:t>
            </a:r>
          </a:p>
        </p:txBody>
      </p:sp>
    </p:spTree>
    <p:extLst>
      <p:ext uri="{BB962C8B-B14F-4D97-AF65-F5344CB8AC3E}">
        <p14:creationId xmlns:p14="http://schemas.microsoft.com/office/powerpoint/2010/main" val="4079581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el gauge">
            <a:extLst>
              <a:ext uri="{FF2B5EF4-FFF2-40B4-BE49-F238E27FC236}">
                <a16:creationId xmlns:a16="http://schemas.microsoft.com/office/drawing/2014/main" id="{91245A3E-0F2D-870B-F6B5-4F1F438C6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20445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E967-96B3-5EA3-1490-501DD7993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/>
              <a:t>Indigestion / Nausea</a:t>
            </a:r>
          </a:p>
          <a:p>
            <a:r>
              <a:rPr lang="en-US" sz="2400"/>
              <a:t>Sour taste in the mouth</a:t>
            </a:r>
          </a:p>
          <a:p>
            <a:r>
              <a:rPr lang="en-US" sz="2400"/>
              <a:t>Epigastric pain</a:t>
            </a:r>
          </a:p>
          <a:p>
            <a:r>
              <a:rPr lang="en-US" sz="2400"/>
              <a:t>Early satiety: Feeling full early on in meals</a:t>
            </a:r>
          </a:p>
          <a:p>
            <a:r>
              <a:rPr lang="en-US" sz="2400"/>
              <a:t>Belching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85FEA-1164-03F6-0379-CFAFEB9F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Potential Symptoms of GERD cont.</a:t>
            </a:r>
          </a:p>
        </p:txBody>
      </p:sp>
    </p:spTree>
    <p:extLst>
      <p:ext uri="{BB962C8B-B14F-4D97-AF65-F5344CB8AC3E}">
        <p14:creationId xmlns:p14="http://schemas.microsoft.com/office/powerpoint/2010/main" val="205705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lose-Up of red chili in a blue background">
            <a:extLst>
              <a:ext uri="{FF2B5EF4-FFF2-40B4-BE49-F238E27FC236}">
                <a16:creationId xmlns:a16="http://schemas.microsoft.com/office/drawing/2014/main" id="{571352E1-A0D3-12BC-5FAF-EB8CAB3CD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r="23064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E967-96B3-5EA3-1490-501DD7993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/>
              <a:t>Globus sensation (lump in throat)</a:t>
            </a:r>
          </a:p>
          <a:p>
            <a:r>
              <a:rPr lang="en-US" sz="2400"/>
              <a:t>Hypersalivation</a:t>
            </a:r>
          </a:p>
          <a:p>
            <a:r>
              <a:rPr lang="en-US" sz="2400"/>
              <a:t>Odynophagia (Pain on swallowing food)</a:t>
            </a:r>
          </a:p>
          <a:p>
            <a:r>
              <a:rPr lang="en-US" sz="2400"/>
              <a:t>Bad Breath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85FEA-1164-03F6-0379-CFAFEB9F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Potential Symptoms of GERD cont.</a:t>
            </a:r>
          </a:p>
        </p:txBody>
      </p:sp>
    </p:spTree>
    <p:extLst>
      <p:ext uri="{BB962C8B-B14F-4D97-AF65-F5344CB8AC3E}">
        <p14:creationId xmlns:p14="http://schemas.microsoft.com/office/powerpoint/2010/main" val="3092171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oth and a dental mirror">
            <a:extLst>
              <a:ext uri="{FF2B5EF4-FFF2-40B4-BE49-F238E27FC236}">
                <a16:creationId xmlns:a16="http://schemas.microsoft.com/office/drawing/2014/main" id="{F7150930-68A7-690A-BB79-1D6358CC6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r="28201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8108-8EDC-42AC-13FE-6618EFDE5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/>
              <a:t>Wheezing</a:t>
            </a:r>
          </a:p>
          <a:p>
            <a:r>
              <a:rPr lang="en-US" sz="2400"/>
              <a:t>Nocturnal Cough</a:t>
            </a:r>
          </a:p>
          <a:p>
            <a:r>
              <a:rPr lang="en-US" sz="2400"/>
              <a:t>Nocturnal Choking</a:t>
            </a:r>
          </a:p>
          <a:p>
            <a:r>
              <a:rPr lang="en-US" sz="2400"/>
              <a:t>Hoarseness</a:t>
            </a:r>
          </a:p>
          <a:p>
            <a:r>
              <a:rPr lang="en-US" sz="2400"/>
              <a:t>Noncardiac chest pain</a:t>
            </a:r>
          </a:p>
          <a:p>
            <a:r>
              <a:rPr lang="en-US" sz="2400"/>
              <a:t>Enamel Erosion</a:t>
            </a:r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5866A-C175-2AF8-AA5E-54F7E34B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Other Possible Symptoms</a:t>
            </a:r>
          </a:p>
        </p:txBody>
      </p:sp>
    </p:spTree>
    <p:extLst>
      <p:ext uri="{BB962C8B-B14F-4D97-AF65-F5344CB8AC3E}">
        <p14:creationId xmlns:p14="http://schemas.microsoft.com/office/powerpoint/2010/main" val="260763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chewing gum">
            <a:extLst>
              <a:ext uri="{FF2B5EF4-FFF2-40B4-BE49-F238E27FC236}">
                <a16:creationId xmlns:a16="http://schemas.microsoft.com/office/drawing/2014/main" id="{55526F58-96A7-3FD0-1754-70F7CFBD3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6" r="1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AC17E-D917-E81F-E1CA-8757987F2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 dirty="0"/>
              <a:t>One theory: Inappropriate relaxation of the Lower Esophageal Sphincter (LES) </a:t>
            </a:r>
          </a:p>
          <a:p>
            <a:endParaRPr lang="en-US" sz="2400" dirty="0"/>
          </a:p>
          <a:p>
            <a:r>
              <a:rPr lang="en-US" sz="2400" dirty="0"/>
              <a:t>Like blowing up a balloon and then  relaxing – changing the gradient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716F5-E170-39E2-3BC7-0297BC3B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Why does GERD occur? </a:t>
            </a:r>
          </a:p>
        </p:txBody>
      </p:sp>
    </p:spTree>
    <p:extLst>
      <p:ext uri="{BB962C8B-B14F-4D97-AF65-F5344CB8AC3E}">
        <p14:creationId xmlns:p14="http://schemas.microsoft.com/office/powerpoint/2010/main" val="2060583757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74</TotalTime>
  <Words>623</Words>
  <Application>Microsoft Office PowerPoint</Application>
  <PresentationFormat>Widescreen</PresentationFormat>
  <Paragraphs>107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Avenir Next LT Pro</vt:lpstr>
      <vt:lpstr>Avenir Next LT Pro Light</vt:lpstr>
      <vt:lpstr>Sitka Subheading</vt:lpstr>
      <vt:lpstr>PebbleVTI</vt:lpstr>
      <vt:lpstr>Avoiding Acid Reflux / GERD</vt:lpstr>
      <vt:lpstr>What is Acid Reflux / GERD</vt:lpstr>
      <vt:lpstr>Lower Esophageal Sphincter (LES)</vt:lpstr>
      <vt:lpstr>Gastric Acid – Important to Digestion</vt:lpstr>
      <vt:lpstr>Potential Symptoms of GERD</vt:lpstr>
      <vt:lpstr>Potential Symptoms of GERD cont.</vt:lpstr>
      <vt:lpstr>Potential Symptoms of GERD cont.</vt:lpstr>
      <vt:lpstr>Other Possible Symptoms</vt:lpstr>
      <vt:lpstr>Why does GERD occur? </vt:lpstr>
      <vt:lpstr>Contributing Factors</vt:lpstr>
      <vt:lpstr>Foods That Often Worsen GERD</vt:lpstr>
      <vt:lpstr>Common Standard Treatments</vt:lpstr>
      <vt:lpstr>Common Natural Treatments – Eating Hygiene</vt:lpstr>
      <vt:lpstr>Common Natural Treatments – Demulcents / Herbals</vt:lpstr>
      <vt:lpstr>Common Natural Treatments – Elimination Diets</vt:lpstr>
      <vt:lpstr>Acupuncture and Eastern Medicines</vt:lpstr>
      <vt:lpstr>Acupuncture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Avoiding Acid Reflux / GERD</dc:title>
  <dc:creator>Melanie Trowbridge</dc:creator>
  <cp:lastModifiedBy>Melanie Trowbridge</cp:lastModifiedBy>
  <cp:revision>3</cp:revision>
  <dcterms:created xsi:type="dcterms:W3CDTF">2022-12-28T02:35:33Z</dcterms:created>
  <dcterms:modified xsi:type="dcterms:W3CDTF">2022-12-28T03:50:14Z</dcterms:modified>
</cp:coreProperties>
</file>