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8F4CE-C72F-4867-AB92-EAA089F85A3D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FAEFD75-B877-4710-8064-F4D92571ADBC}">
      <dgm:prSet/>
      <dgm:spPr/>
      <dgm:t>
        <a:bodyPr/>
        <a:lstStyle/>
        <a:p>
          <a:r>
            <a:rPr lang="en-US"/>
            <a:t>Fever, Headache, or Confusion</a:t>
          </a:r>
        </a:p>
      </dgm:t>
    </dgm:pt>
    <dgm:pt modelId="{A59E4394-1839-4ECD-909F-7680B6262EDF}" type="parTrans" cxnId="{A4D639C9-4D26-4CE1-99A7-43F9D7747681}">
      <dgm:prSet/>
      <dgm:spPr/>
      <dgm:t>
        <a:bodyPr/>
        <a:lstStyle/>
        <a:p>
          <a:endParaRPr lang="en-US"/>
        </a:p>
      </dgm:t>
    </dgm:pt>
    <dgm:pt modelId="{524B07C8-AC0E-49E8-B7E4-197D63C1E9D3}" type="sibTrans" cxnId="{A4D639C9-4D26-4CE1-99A7-43F9D7747681}">
      <dgm:prSet/>
      <dgm:spPr/>
      <dgm:t>
        <a:bodyPr/>
        <a:lstStyle/>
        <a:p>
          <a:endParaRPr lang="en-US"/>
        </a:p>
      </dgm:t>
    </dgm:pt>
    <dgm:pt modelId="{65CF2B65-68E8-4D1A-94BC-69156BDED855}">
      <dgm:prSet/>
      <dgm:spPr/>
      <dgm:t>
        <a:bodyPr/>
        <a:lstStyle/>
        <a:p>
          <a:r>
            <a:rPr lang="en-US"/>
            <a:t>Lips cracked / dry</a:t>
          </a:r>
        </a:p>
      </dgm:t>
    </dgm:pt>
    <dgm:pt modelId="{5E273ABA-6DA2-442C-85FD-D112F7B1E90C}" type="parTrans" cxnId="{18780078-6BB2-426F-9D9A-E946212B59D8}">
      <dgm:prSet/>
      <dgm:spPr/>
      <dgm:t>
        <a:bodyPr/>
        <a:lstStyle/>
        <a:p>
          <a:endParaRPr lang="en-US"/>
        </a:p>
      </dgm:t>
    </dgm:pt>
    <dgm:pt modelId="{CFE80BC3-EFF2-48AC-96D6-45FE6C6AE407}" type="sibTrans" cxnId="{18780078-6BB2-426F-9D9A-E946212B59D8}">
      <dgm:prSet/>
      <dgm:spPr/>
      <dgm:t>
        <a:bodyPr/>
        <a:lstStyle/>
        <a:p>
          <a:endParaRPr lang="en-US"/>
        </a:p>
      </dgm:t>
    </dgm:pt>
    <dgm:pt modelId="{B1EEF180-6413-4E89-9DFE-55392828397F}">
      <dgm:prSet/>
      <dgm:spPr/>
      <dgm:t>
        <a:bodyPr/>
        <a:lstStyle/>
        <a:p>
          <a:r>
            <a:rPr lang="en-US"/>
            <a:t>Skin dry / “tenting”</a:t>
          </a:r>
        </a:p>
      </dgm:t>
    </dgm:pt>
    <dgm:pt modelId="{634355C5-0F89-473E-98D3-500B40D903EE}" type="parTrans" cxnId="{59B82A6B-AFB0-449A-896A-33819E55DCBB}">
      <dgm:prSet/>
      <dgm:spPr/>
      <dgm:t>
        <a:bodyPr/>
        <a:lstStyle/>
        <a:p>
          <a:endParaRPr lang="en-US"/>
        </a:p>
      </dgm:t>
    </dgm:pt>
    <dgm:pt modelId="{A413B480-B5B8-4386-9E7D-31CBFB535E70}" type="sibTrans" cxnId="{59B82A6B-AFB0-449A-896A-33819E55DCBB}">
      <dgm:prSet/>
      <dgm:spPr/>
      <dgm:t>
        <a:bodyPr/>
        <a:lstStyle/>
        <a:p>
          <a:endParaRPr lang="en-US"/>
        </a:p>
      </dgm:t>
    </dgm:pt>
    <dgm:pt modelId="{8DCC688B-0B7C-406B-9A77-D1FD009C45D9}">
      <dgm:prSet/>
      <dgm:spPr/>
      <dgm:t>
        <a:bodyPr/>
        <a:lstStyle/>
        <a:p>
          <a:r>
            <a:rPr lang="en-US"/>
            <a:t>Low Blood Pressure</a:t>
          </a:r>
        </a:p>
      </dgm:t>
    </dgm:pt>
    <dgm:pt modelId="{62D3C33A-2843-45C4-97B7-44DD5672270F}" type="parTrans" cxnId="{831B7B31-F850-4BC0-96E7-128EA2D4F99C}">
      <dgm:prSet/>
      <dgm:spPr/>
      <dgm:t>
        <a:bodyPr/>
        <a:lstStyle/>
        <a:p>
          <a:endParaRPr lang="en-US"/>
        </a:p>
      </dgm:t>
    </dgm:pt>
    <dgm:pt modelId="{35DCF46E-4F2D-42F2-9047-1B0635E1E9B1}" type="sibTrans" cxnId="{831B7B31-F850-4BC0-96E7-128EA2D4F99C}">
      <dgm:prSet/>
      <dgm:spPr/>
      <dgm:t>
        <a:bodyPr/>
        <a:lstStyle/>
        <a:p>
          <a:endParaRPr lang="en-US"/>
        </a:p>
      </dgm:t>
    </dgm:pt>
    <dgm:pt modelId="{4074FFA2-B481-44DE-BBEA-44E6F645195E}">
      <dgm:prSet/>
      <dgm:spPr/>
      <dgm:t>
        <a:bodyPr/>
        <a:lstStyle/>
        <a:p>
          <a:r>
            <a:rPr lang="en-US"/>
            <a:t>Urine dark, smells strong</a:t>
          </a:r>
        </a:p>
      </dgm:t>
    </dgm:pt>
    <dgm:pt modelId="{131D4C02-84F8-4D7C-A961-170F5709DCEF}" type="parTrans" cxnId="{57F6B921-A601-4EF5-A9A0-1392C93BA0A3}">
      <dgm:prSet/>
      <dgm:spPr/>
      <dgm:t>
        <a:bodyPr/>
        <a:lstStyle/>
        <a:p>
          <a:endParaRPr lang="en-US"/>
        </a:p>
      </dgm:t>
    </dgm:pt>
    <dgm:pt modelId="{0AB3B99A-F5F8-4C9D-BAF9-EB6775466503}" type="sibTrans" cxnId="{57F6B921-A601-4EF5-A9A0-1392C93BA0A3}">
      <dgm:prSet/>
      <dgm:spPr/>
      <dgm:t>
        <a:bodyPr/>
        <a:lstStyle/>
        <a:p>
          <a:endParaRPr lang="en-US"/>
        </a:p>
      </dgm:t>
    </dgm:pt>
    <dgm:pt modelId="{3D74071F-BDDD-462B-8372-F9FB447AAF15}">
      <dgm:prSet/>
      <dgm:spPr/>
      <dgm:t>
        <a:bodyPr/>
        <a:lstStyle/>
        <a:p>
          <a:r>
            <a:rPr lang="en-US"/>
            <a:t>Fast Pulse </a:t>
          </a:r>
        </a:p>
      </dgm:t>
    </dgm:pt>
    <dgm:pt modelId="{3D07550B-2319-4C9C-B22B-DC8921654B83}" type="parTrans" cxnId="{3AAB12A3-6A7A-44A9-B888-14914751DB5E}">
      <dgm:prSet/>
      <dgm:spPr/>
      <dgm:t>
        <a:bodyPr/>
        <a:lstStyle/>
        <a:p>
          <a:endParaRPr lang="en-US"/>
        </a:p>
      </dgm:t>
    </dgm:pt>
    <dgm:pt modelId="{D1E1E574-04D3-49EC-AA94-718E284F64B8}" type="sibTrans" cxnId="{3AAB12A3-6A7A-44A9-B888-14914751DB5E}">
      <dgm:prSet/>
      <dgm:spPr/>
      <dgm:t>
        <a:bodyPr/>
        <a:lstStyle/>
        <a:p>
          <a:endParaRPr lang="en-US"/>
        </a:p>
      </dgm:t>
    </dgm:pt>
    <dgm:pt modelId="{7AEE30B3-7B77-4A6D-8F51-196513A02FAB}" type="pres">
      <dgm:prSet presAssocID="{C6B8F4CE-C72F-4867-AB92-EAA089F85A3D}" presName="diagram" presStyleCnt="0">
        <dgm:presLayoutVars>
          <dgm:dir/>
          <dgm:resizeHandles val="exact"/>
        </dgm:presLayoutVars>
      </dgm:prSet>
      <dgm:spPr/>
    </dgm:pt>
    <dgm:pt modelId="{4C377639-4623-4CB9-AFFE-F2FC6C6D70E8}" type="pres">
      <dgm:prSet presAssocID="{0FAEFD75-B877-4710-8064-F4D92571ADBC}" presName="node" presStyleLbl="node1" presStyleIdx="0" presStyleCnt="6">
        <dgm:presLayoutVars>
          <dgm:bulletEnabled val="1"/>
        </dgm:presLayoutVars>
      </dgm:prSet>
      <dgm:spPr/>
    </dgm:pt>
    <dgm:pt modelId="{8DE0CFA5-A508-484A-94EC-0A11B49F091A}" type="pres">
      <dgm:prSet presAssocID="{524B07C8-AC0E-49E8-B7E4-197D63C1E9D3}" presName="sibTrans" presStyleCnt="0"/>
      <dgm:spPr/>
    </dgm:pt>
    <dgm:pt modelId="{FCED6DD6-9225-4560-91D0-89CA318D6801}" type="pres">
      <dgm:prSet presAssocID="{65CF2B65-68E8-4D1A-94BC-69156BDED855}" presName="node" presStyleLbl="node1" presStyleIdx="1" presStyleCnt="6">
        <dgm:presLayoutVars>
          <dgm:bulletEnabled val="1"/>
        </dgm:presLayoutVars>
      </dgm:prSet>
      <dgm:spPr/>
    </dgm:pt>
    <dgm:pt modelId="{52262EF3-43E3-47E8-8192-4FF4EEFBB53D}" type="pres">
      <dgm:prSet presAssocID="{CFE80BC3-EFF2-48AC-96D6-45FE6C6AE407}" presName="sibTrans" presStyleCnt="0"/>
      <dgm:spPr/>
    </dgm:pt>
    <dgm:pt modelId="{375C2A80-D1F2-43DA-A286-BD4D08FEB155}" type="pres">
      <dgm:prSet presAssocID="{B1EEF180-6413-4E89-9DFE-55392828397F}" presName="node" presStyleLbl="node1" presStyleIdx="2" presStyleCnt="6">
        <dgm:presLayoutVars>
          <dgm:bulletEnabled val="1"/>
        </dgm:presLayoutVars>
      </dgm:prSet>
      <dgm:spPr/>
    </dgm:pt>
    <dgm:pt modelId="{988959AD-561F-495E-A49F-16FC5E46CFE8}" type="pres">
      <dgm:prSet presAssocID="{A413B480-B5B8-4386-9E7D-31CBFB535E70}" presName="sibTrans" presStyleCnt="0"/>
      <dgm:spPr/>
    </dgm:pt>
    <dgm:pt modelId="{0DF5DFC9-7DFE-4EF5-8143-C0A39091E2E4}" type="pres">
      <dgm:prSet presAssocID="{8DCC688B-0B7C-406B-9A77-D1FD009C45D9}" presName="node" presStyleLbl="node1" presStyleIdx="3" presStyleCnt="6">
        <dgm:presLayoutVars>
          <dgm:bulletEnabled val="1"/>
        </dgm:presLayoutVars>
      </dgm:prSet>
      <dgm:spPr/>
    </dgm:pt>
    <dgm:pt modelId="{EE046D19-60EB-46AF-B084-7B5027839FAA}" type="pres">
      <dgm:prSet presAssocID="{35DCF46E-4F2D-42F2-9047-1B0635E1E9B1}" presName="sibTrans" presStyleCnt="0"/>
      <dgm:spPr/>
    </dgm:pt>
    <dgm:pt modelId="{8B6A0AF6-1A13-4B02-9098-6C01F3D38A08}" type="pres">
      <dgm:prSet presAssocID="{4074FFA2-B481-44DE-BBEA-44E6F645195E}" presName="node" presStyleLbl="node1" presStyleIdx="4" presStyleCnt="6">
        <dgm:presLayoutVars>
          <dgm:bulletEnabled val="1"/>
        </dgm:presLayoutVars>
      </dgm:prSet>
      <dgm:spPr/>
    </dgm:pt>
    <dgm:pt modelId="{49E0D4A0-CAA2-4F11-A3A2-0F47BEA842F7}" type="pres">
      <dgm:prSet presAssocID="{0AB3B99A-F5F8-4C9D-BAF9-EB6775466503}" presName="sibTrans" presStyleCnt="0"/>
      <dgm:spPr/>
    </dgm:pt>
    <dgm:pt modelId="{9F3515CE-79B1-42F4-800E-DD34363D151E}" type="pres">
      <dgm:prSet presAssocID="{3D74071F-BDDD-462B-8372-F9FB447AAF15}" presName="node" presStyleLbl="node1" presStyleIdx="5" presStyleCnt="6">
        <dgm:presLayoutVars>
          <dgm:bulletEnabled val="1"/>
        </dgm:presLayoutVars>
      </dgm:prSet>
      <dgm:spPr/>
    </dgm:pt>
  </dgm:ptLst>
  <dgm:cxnLst>
    <dgm:cxn modelId="{0601B51A-7DFD-47DE-92F4-6E4926E7F624}" type="presOf" srcId="{C6B8F4CE-C72F-4867-AB92-EAA089F85A3D}" destId="{7AEE30B3-7B77-4A6D-8F51-196513A02FAB}" srcOrd="0" destOrd="0" presId="urn:microsoft.com/office/officeart/2005/8/layout/default"/>
    <dgm:cxn modelId="{57F6B921-A601-4EF5-A9A0-1392C93BA0A3}" srcId="{C6B8F4CE-C72F-4867-AB92-EAA089F85A3D}" destId="{4074FFA2-B481-44DE-BBEA-44E6F645195E}" srcOrd="4" destOrd="0" parTransId="{131D4C02-84F8-4D7C-A961-170F5709DCEF}" sibTransId="{0AB3B99A-F5F8-4C9D-BAF9-EB6775466503}"/>
    <dgm:cxn modelId="{86A70824-73DC-4D2C-9C72-055DD55F001A}" type="presOf" srcId="{B1EEF180-6413-4E89-9DFE-55392828397F}" destId="{375C2A80-D1F2-43DA-A286-BD4D08FEB155}" srcOrd="0" destOrd="0" presId="urn:microsoft.com/office/officeart/2005/8/layout/default"/>
    <dgm:cxn modelId="{831B7B31-F850-4BC0-96E7-128EA2D4F99C}" srcId="{C6B8F4CE-C72F-4867-AB92-EAA089F85A3D}" destId="{8DCC688B-0B7C-406B-9A77-D1FD009C45D9}" srcOrd="3" destOrd="0" parTransId="{62D3C33A-2843-45C4-97B7-44DD5672270F}" sibTransId="{35DCF46E-4F2D-42F2-9047-1B0635E1E9B1}"/>
    <dgm:cxn modelId="{807A8634-27F4-4244-A23E-CD16A6A4C776}" type="presOf" srcId="{0FAEFD75-B877-4710-8064-F4D92571ADBC}" destId="{4C377639-4623-4CB9-AFFE-F2FC6C6D70E8}" srcOrd="0" destOrd="0" presId="urn:microsoft.com/office/officeart/2005/8/layout/default"/>
    <dgm:cxn modelId="{8946DB3F-C933-446C-8DDD-92DD3B1BE838}" type="presOf" srcId="{4074FFA2-B481-44DE-BBEA-44E6F645195E}" destId="{8B6A0AF6-1A13-4B02-9098-6C01F3D38A08}" srcOrd="0" destOrd="0" presId="urn:microsoft.com/office/officeart/2005/8/layout/default"/>
    <dgm:cxn modelId="{94D1B35F-9803-41E4-B27C-DB361335C4AB}" type="presOf" srcId="{3D74071F-BDDD-462B-8372-F9FB447AAF15}" destId="{9F3515CE-79B1-42F4-800E-DD34363D151E}" srcOrd="0" destOrd="0" presId="urn:microsoft.com/office/officeart/2005/8/layout/default"/>
    <dgm:cxn modelId="{59B82A6B-AFB0-449A-896A-33819E55DCBB}" srcId="{C6B8F4CE-C72F-4867-AB92-EAA089F85A3D}" destId="{B1EEF180-6413-4E89-9DFE-55392828397F}" srcOrd="2" destOrd="0" parTransId="{634355C5-0F89-473E-98D3-500B40D903EE}" sibTransId="{A413B480-B5B8-4386-9E7D-31CBFB535E70}"/>
    <dgm:cxn modelId="{6532276E-0380-4551-AEDE-B27644C09EB9}" type="presOf" srcId="{65CF2B65-68E8-4D1A-94BC-69156BDED855}" destId="{FCED6DD6-9225-4560-91D0-89CA318D6801}" srcOrd="0" destOrd="0" presId="urn:microsoft.com/office/officeart/2005/8/layout/default"/>
    <dgm:cxn modelId="{18780078-6BB2-426F-9D9A-E946212B59D8}" srcId="{C6B8F4CE-C72F-4867-AB92-EAA089F85A3D}" destId="{65CF2B65-68E8-4D1A-94BC-69156BDED855}" srcOrd="1" destOrd="0" parTransId="{5E273ABA-6DA2-442C-85FD-D112F7B1E90C}" sibTransId="{CFE80BC3-EFF2-48AC-96D6-45FE6C6AE407}"/>
    <dgm:cxn modelId="{3AAB12A3-6A7A-44A9-B888-14914751DB5E}" srcId="{C6B8F4CE-C72F-4867-AB92-EAA089F85A3D}" destId="{3D74071F-BDDD-462B-8372-F9FB447AAF15}" srcOrd="5" destOrd="0" parTransId="{3D07550B-2319-4C9C-B22B-DC8921654B83}" sibTransId="{D1E1E574-04D3-49EC-AA94-718E284F64B8}"/>
    <dgm:cxn modelId="{A4D639C9-4D26-4CE1-99A7-43F9D7747681}" srcId="{C6B8F4CE-C72F-4867-AB92-EAA089F85A3D}" destId="{0FAEFD75-B877-4710-8064-F4D92571ADBC}" srcOrd="0" destOrd="0" parTransId="{A59E4394-1839-4ECD-909F-7680B6262EDF}" sibTransId="{524B07C8-AC0E-49E8-B7E4-197D63C1E9D3}"/>
    <dgm:cxn modelId="{CB0E14D0-BE47-4B24-B7AD-937C31A0D03C}" type="presOf" srcId="{8DCC688B-0B7C-406B-9A77-D1FD009C45D9}" destId="{0DF5DFC9-7DFE-4EF5-8143-C0A39091E2E4}" srcOrd="0" destOrd="0" presId="urn:microsoft.com/office/officeart/2005/8/layout/default"/>
    <dgm:cxn modelId="{A0DB744C-823F-4305-8837-5C24A0D99AA2}" type="presParOf" srcId="{7AEE30B3-7B77-4A6D-8F51-196513A02FAB}" destId="{4C377639-4623-4CB9-AFFE-F2FC6C6D70E8}" srcOrd="0" destOrd="0" presId="urn:microsoft.com/office/officeart/2005/8/layout/default"/>
    <dgm:cxn modelId="{BB9CEB3B-25D1-4DF9-90FE-6F7D7240F802}" type="presParOf" srcId="{7AEE30B3-7B77-4A6D-8F51-196513A02FAB}" destId="{8DE0CFA5-A508-484A-94EC-0A11B49F091A}" srcOrd="1" destOrd="0" presId="urn:microsoft.com/office/officeart/2005/8/layout/default"/>
    <dgm:cxn modelId="{22979D67-2348-4651-A9BE-94E4E7FDCADA}" type="presParOf" srcId="{7AEE30B3-7B77-4A6D-8F51-196513A02FAB}" destId="{FCED6DD6-9225-4560-91D0-89CA318D6801}" srcOrd="2" destOrd="0" presId="urn:microsoft.com/office/officeart/2005/8/layout/default"/>
    <dgm:cxn modelId="{E12B39A8-BE19-46A6-A360-2B200D8CA7EE}" type="presParOf" srcId="{7AEE30B3-7B77-4A6D-8F51-196513A02FAB}" destId="{52262EF3-43E3-47E8-8192-4FF4EEFBB53D}" srcOrd="3" destOrd="0" presId="urn:microsoft.com/office/officeart/2005/8/layout/default"/>
    <dgm:cxn modelId="{D42F4FFA-F13E-4819-B1DF-29B1790616B1}" type="presParOf" srcId="{7AEE30B3-7B77-4A6D-8F51-196513A02FAB}" destId="{375C2A80-D1F2-43DA-A286-BD4D08FEB155}" srcOrd="4" destOrd="0" presId="urn:microsoft.com/office/officeart/2005/8/layout/default"/>
    <dgm:cxn modelId="{3A8E02B2-D7D6-43E2-9788-0FC81C40B211}" type="presParOf" srcId="{7AEE30B3-7B77-4A6D-8F51-196513A02FAB}" destId="{988959AD-561F-495E-A49F-16FC5E46CFE8}" srcOrd="5" destOrd="0" presId="urn:microsoft.com/office/officeart/2005/8/layout/default"/>
    <dgm:cxn modelId="{885B3346-C38E-4745-BA76-9045ACA8F3DE}" type="presParOf" srcId="{7AEE30B3-7B77-4A6D-8F51-196513A02FAB}" destId="{0DF5DFC9-7DFE-4EF5-8143-C0A39091E2E4}" srcOrd="6" destOrd="0" presId="urn:microsoft.com/office/officeart/2005/8/layout/default"/>
    <dgm:cxn modelId="{531C62FB-41D4-4125-9BEC-6FF95CAFCD47}" type="presParOf" srcId="{7AEE30B3-7B77-4A6D-8F51-196513A02FAB}" destId="{EE046D19-60EB-46AF-B084-7B5027839FAA}" srcOrd="7" destOrd="0" presId="urn:microsoft.com/office/officeart/2005/8/layout/default"/>
    <dgm:cxn modelId="{A38050FA-C91B-4DF9-81E5-D0CDC100FE4E}" type="presParOf" srcId="{7AEE30B3-7B77-4A6D-8F51-196513A02FAB}" destId="{8B6A0AF6-1A13-4B02-9098-6C01F3D38A08}" srcOrd="8" destOrd="0" presId="urn:microsoft.com/office/officeart/2005/8/layout/default"/>
    <dgm:cxn modelId="{5C38EDAF-DAAD-4E43-AAD3-C6B739C09694}" type="presParOf" srcId="{7AEE30B3-7B77-4A6D-8F51-196513A02FAB}" destId="{49E0D4A0-CAA2-4F11-A3A2-0F47BEA842F7}" srcOrd="9" destOrd="0" presId="urn:microsoft.com/office/officeart/2005/8/layout/default"/>
    <dgm:cxn modelId="{E69D5852-A521-42FA-BA72-FB82C6AE4331}" type="presParOf" srcId="{7AEE30B3-7B77-4A6D-8F51-196513A02FAB}" destId="{9F3515CE-79B1-42F4-800E-DD34363D151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C4D14E-52D5-4A55-947A-242E4D8D2EF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69C64C1-D26F-4045-814C-75E0F574A25F}">
      <dgm:prSet/>
      <dgm:spPr/>
      <dgm:t>
        <a:bodyPr/>
        <a:lstStyle/>
        <a:p>
          <a:r>
            <a:rPr lang="en-US"/>
            <a:t>Kidney Failure</a:t>
          </a:r>
        </a:p>
      </dgm:t>
    </dgm:pt>
    <dgm:pt modelId="{22ADDDE1-D24E-4816-9FB5-D41039DA68BA}" type="parTrans" cxnId="{0692A0CE-8023-467E-94F7-5E6BC9E76128}">
      <dgm:prSet/>
      <dgm:spPr/>
      <dgm:t>
        <a:bodyPr/>
        <a:lstStyle/>
        <a:p>
          <a:endParaRPr lang="en-US"/>
        </a:p>
      </dgm:t>
    </dgm:pt>
    <dgm:pt modelId="{071A0391-04ED-4A48-887D-4214324C9D05}" type="sibTrans" cxnId="{0692A0CE-8023-467E-94F7-5E6BC9E76128}">
      <dgm:prSet/>
      <dgm:spPr/>
      <dgm:t>
        <a:bodyPr/>
        <a:lstStyle/>
        <a:p>
          <a:endParaRPr lang="en-US"/>
        </a:p>
      </dgm:t>
    </dgm:pt>
    <dgm:pt modelId="{6EBC1FBD-F232-43EC-9C94-26B55D668B58}">
      <dgm:prSet/>
      <dgm:spPr/>
      <dgm:t>
        <a:bodyPr/>
        <a:lstStyle/>
        <a:p>
          <a:r>
            <a:rPr lang="en-US"/>
            <a:t>Coma</a:t>
          </a:r>
        </a:p>
      </dgm:t>
    </dgm:pt>
    <dgm:pt modelId="{A01B9130-C779-476A-995D-610D1F17085D}" type="parTrans" cxnId="{DA691E66-1335-494D-BCFA-48127AEB18BB}">
      <dgm:prSet/>
      <dgm:spPr/>
      <dgm:t>
        <a:bodyPr/>
        <a:lstStyle/>
        <a:p>
          <a:endParaRPr lang="en-US"/>
        </a:p>
      </dgm:t>
    </dgm:pt>
    <dgm:pt modelId="{C771E74C-1E22-4079-8AAC-CF3E6ECB6424}" type="sibTrans" cxnId="{DA691E66-1335-494D-BCFA-48127AEB18BB}">
      <dgm:prSet/>
      <dgm:spPr/>
      <dgm:t>
        <a:bodyPr/>
        <a:lstStyle/>
        <a:p>
          <a:endParaRPr lang="en-US"/>
        </a:p>
      </dgm:t>
    </dgm:pt>
    <dgm:pt modelId="{C90385F8-7121-4A9B-8E05-D73777A8CC63}">
      <dgm:prSet/>
      <dgm:spPr/>
      <dgm:t>
        <a:bodyPr/>
        <a:lstStyle/>
        <a:p>
          <a:r>
            <a:rPr lang="en-US"/>
            <a:t>Shock</a:t>
          </a:r>
        </a:p>
      </dgm:t>
    </dgm:pt>
    <dgm:pt modelId="{DFB430C1-AC24-4707-9EED-582138D753FD}" type="parTrans" cxnId="{0380AED5-B2A1-41DF-9FF7-CA88DDA6569E}">
      <dgm:prSet/>
      <dgm:spPr/>
      <dgm:t>
        <a:bodyPr/>
        <a:lstStyle/>
        <a:p>
          <a:endParaRPr lang="en-US"/>
        </a:p>
      </dgm:t>
    </dgm:pt>
    <dgm:pt modelId="{79A25697-6988-49B5-9A12-D0B146BE5734}" type="sibTrans" cxnId="{0380AED5-B2A1-41DF-9FF7-CA88DDA6569E}">
      <dgm:prSet/>
      <dgm:spPr/>
      <dgm:t>
        <a:bodyPr/>
        <a:lstStyle/>
        <a:p>
          <a:endParaRPr lang="en-US"/>
        </a:p>
      </dgm:t>
    </dgm:pt>
    <dgm:pt modelId="{76D44BBF-7DD1-4BFB-B43E-DD863B9D649F}">
      <dgm:prSet/>
      <dgm:spPr/>
      <dgm:t>
        <a:bodyPr/>
        <a:lstStyle/>
        <a:p>
          <a:r>
            <a:rPr lang="en-US"/>
            <a:t>Heat-related illnesses</a:t>
          </a:r>
        </a:p>
      </dgm:t>
    </dgm:pt>
    <dgm:pt modelId="{255220D4-A808-4F95-8BCF-40301E5A34CC}" type="parTrans" cxnId="{E281F910-4B5D-4F58-B52B-86AE5176ADC4}">
      <dgm:prSet/>
      <dgm:spPr/>
      <dgm:t>
        <a:bodyPr/>
        <a:lstStyle/>
        <a:p>
          <a:endParaRPr lang="en-US"/>
        </a:p>
      </dgm:t>
    </dgm:pt>
    <dgm:pt modelId="{C5D69970-C771-497B-9CD7-ACF04FA4DAEE}" type="sibTrans" cxnId="{E281F910-4B5D-4F58-B52B-86AE5176ADC4}">
      <dgm:prSet/>
      <dgm:spPr/>
      <dgm:t>
        <a:bodyPr/>
        <a:lstStyle/>
        <a:p>
          <a:endParaRPr lang="en-US"/>
        </a:p>
      </dgm:t>
    </dgm:pt>
    <dgm:pt modelId="{2E1C6FEF-FCD9-428F-A991-A706C7E447ED}">
      <dgm:prSet/>
      <dgm:spPr/>
      <dgm:t>
        <a:bodyPr/>
        <a:lstStyle/>
        <a:p>
          <a:r>
            <a:rPr lang="en-US"/>
            <a:t>Electrolyte imbalances (Sodium, potassium, chloride)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Heart rhythm abnormalities</a:t>
          </a:r>
        </a:p>
      </dgm:t>
    </dgm:pt>
    <dgm:pt modelId="{E58FDAE3-092E-4226-9A0E-3B2039E261DC}" type="parTrans" cxnId="{A1F2285B-6F58-4689-8845-086009AA17D7}">
      <dgm:prSet/>
      <dgm:spPr/>
      <dgm:t>
        <a:bodyPr/>
        <a:lstStyle/>
        <a:p>
          <a:endParaRPr lang="en-US"/>
        </a:p>
      </dgm:t>
    </dgm:pt>
    <dgm:pt modelId="{29AA6F87-BB88-4771-907C-C4ED3EAE3FA7}" type="sibTrans" cxnId="{A1F2285B-6F58-4689-8845-086009AA17D7}">
      <dgm:prSet/>
      <dgm:spPr/>
      <dgm:t>
        <a:bodyPr/>
        <a:lstStyle/>
        <a:p>
          <a:endParaRPr lang="en-US"/>
        </a:p>
      </dgm:t>
    </dgm:pt>
    <dgm:pt modelId="{4876BD71-7B32-42F6-AEF3-9789EF981F66}" type="pres">
      <dgm:prSet presAssocID="{A5C4D14E-52D5-4A55-947A-242E4D8D2EFE}" presName="root" presStyleCnt="0">
        <dgm:presLayoutVars>
          <dgm:dir/>
          <dgm:resizeHandles val="exact"/>
        </dgm:presLayoutVars>
      </dgm:prSet>
      <dgm:spPr/>
    </dgm:pt>
    <dgm:pt modelId="{2EC35505-5395-4E3D-A78D-B4A205201B9B}" type="pres">
      <dgm:prSet presAssocID="{B69C64C1-D26F-4045-814C-75E0F574A25F}" presName="compNode" presStyleCnt="0"/>
      <dgm:spPr/>
    </dgm:pt>
    <dgm:pt modelId="{62BB6BA9-2D6D-4404-A78A-4086E7E69C73}" type="pres">
      <dgm:prSet presAssocID="{B69C64C1-D26F-4045-814C-75E0F574A25F}" presName="bgRect" presStyleLbl="bgShp" presStyleIdx="0" presStyleCnt="5"/>
      <dgm:spPr/>
    </dgm:pt>
    <dgm:pt modelId="{E75D868C-3526-4C15-937B-84F3E0009495}" type="pres">
      <dgm:prSet presAssocID="{B69C64C1-D26F-4045-814C-75E0F574A25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78508052-CD5E-4983-8713-03F400903E06}" type="pres">
      <dgm:prSet presAssocID="{B69C64C1-D26F-4045-814C-75E0F574A25F}" presName="spaceRect" presStyleCnt="0"/>
      <dgm:spPr/>
    </dgm:pt>
    <dgm:pt modelId="{A5FAEB2C-254E-4743-B8EE-F36B19CEEF06}" type="pres">
      <dgm:prSet presAssocID="{B69C64C1-D26F-4045-814C-75E0F574A25F}" presName="parTx" presStyleLbl="revTx" presStyleIdx="0" presStyleCnt="5">
        <dgm:presLayoutVars>
          <dgm:chMax val="0"/>
          <dgm:chPref val="0"/>
        </dgm:presLayoutVars>
      </dgm:prSet>
      <dgm:spPr/>
    </dgm:pt>
    <dgm:pt modelId="{C815E87E-D076-4F7E-A21A-C7A5D44F3FB5}" type="pres">
      <dgm:prSet presAssocID="{071A0391-04ED-4A48-887D-4214324C9D05}" presName="sibTrans" presStyleCnt="0"/>
      <dgm:spPr/>
    </dgm:pt>
    <dgm:pt modelId="{C75D6010-FEF1-4B03-9367-2AE1F6104CAD}" type="pres">
      <dgm:prSet presAssocID="{6EBC1FBD-F232-43EC-9C94-26B55D668B58}" presName="compNode" presStyleCnt="0"/>
      <dgm:spPr/>
    </dgm:pt>
    <dgm:pt modelId="{DBF26520-0A30-489E-BC6E-4694B30CEF5E}" type="pres">
      <dgm:prSet presAssocID="{6EBC1FBD-F232-43EC-9C94-26B55D668B58}" presName="bgRect" presStyleLbl="bgShp" presStyleIdx="1" presStyleCnt="5"/>
      <dgm:spPr/>
    </dgm:pt>
    <dgm:pt modelId="{41562B0D-613D-49F1-99D6-2B4A10A9C598}" type="pres">
      <dgm:prSet presAssocID="{6EBC1FBD-F232-43EC-9C94-26B55D668B5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DBA2AB4D-F08F-4033-B368-76A8E63690D5}" type="pres">
      <dgm:prSet presAssocID="{6EBC1FBD-F232-43EC-9C94-26B55D668B58}" presName="spaceRect" presStyleCnt="0"/>
      <dgm:spPr/>
    </dgm:pt>
    <dgm:pt modelId="{7467B055-3D8F-48E5-A39C-F5A2E5FBC360}" type="pres">
      <dgm:prSet presAssocID="{6EBC1FBD-F232-43EC-9C94-26B55D668B58}" presName="parTx" presStyleLbl="revTx" presStyleIdx="1" presStyleCnt="5">
        <dgm:presLayoutVars>
          <dgm:chMax val="0"/>
          <dgm:chPref val="0"/>
        </dgm:presLayoutVars>
      </dgm:prSet>
      <dgm:spPr/>
    </dgm:pt>
    <dgm:pt modelId="{EA328E66-E335-4406-94F6-8E22C2012A8B}" type="pres">
      <dgm:prSet presAssocID="{C771E74C-1E22-4079-8AAC-CF3E6ECB6424}" presName="sibTrans" presStyleCnt="0"/>
      <dgm:spPr/>
    </dgm:pt>
    <dgm:pt modelId="{75DEF5E4-32D8-4195-9A82-075BCD03802C}" type="pres">
      <dgm:prSet presAssocID="{C90385F8-7121-4A9B-8E05-D73777A8CC63}" presName="compNode" presStyleCnt="0"/>
      <dgm:spPr/>
    </dgm:pt>
    <dgm:pt modelId="{4A93DD73-D43E-44A6-BCFD-02B413E44AFA}" type="pres">
      <dgm:prSet presAssocID="{C90385F8-7121-4A9B-8E05-D73777A8CC63}" presName="bgRect" presStyleLbl="bgShp" presStyleIdx="2" presStyleCnt="5"/>
      <dgm:spPr/>
    </dgm:pt>
    <dgm:pt modelId="{A7831A95-A41B-4D20-A84F-26853501E916}" type="pres">
      <dgm:prSet presAssocID="{C90385F8-7121-4A9B-8E05-D73777A8CC6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9E3C9AFE-ED1E-457E-9C03-6DAAD1F5A13C}" type="pres">
      <dgm:prSet presAssocID="{C90385F8-7121-4A9B-8E05-D73777A8CC63}" presName="spaceRect" presStyleCnt="0"/>
      <dgm:spPr/>
    </dgm:pt>
    <dgm:pt modelId="{2415BFA6-D00D-4B11-A201-F4D4F8C39750}" type="pres">
      <dgm:prSet presAssocID="{C90385F8-7121-4A9B-8E05-D73777A8CC63}" presName="parTx" presStyleLbl="revTx" presStyleIdx="2" presStyleCnt="5">
        <dgm:presLayoutVars>
          <dgm:chMax val="0"/>
          <dgm:chPref val="0"/>
        </dgm:presLayoutVars>
      </dgm:prSet>
      <dgm:spPr/>
    </dgm:pt>
    <dgm:pt modelId="{A7B1E2BB-7A80-419D-AF9C-94428DB20677}" type="pres">
      <dgm:prSet presAssocID="{79A25697-6988-49B5-9A12-D0B146BE5734}" presName="sibTrans" presStyleCnt="0"/>
      <dgm:spPr/>
    </dgm:pt>
    <dgm:pt modelId="{168AA6CE-2B54-4D3A-9C9D-7B888D3B4DE1}" type="pres">
      <dgm:prSet presAssocID="{76D44BBF-7DD1-4BFB-B43E-DD863B9D649F}" presName="compNode" presStyleCnt="0"/>
      <dgm:spPr/>
    </dgm:pt>
    <dgm:pt modelId="{0B1D6E30-B023-4694-9D0E-AB4333DF6EE4}" type="pres">
      <dgm:prSet presAssocID="{76D44BBF-7DD1-4BFB-B43E-DD863B9D649F}" presName="bgRect" presStyleLbl="bgShp" presStyleIdx="3" presStyleCnt="5"/>
      <dgm:spPr/>
    </dgm:pt>
    <dgm:pt modelId="{09A235AB-6CFB-4BFA-90B8-AAF31394AAF3}" type="pres">
      <dgm:prSet presAssocID="{76D44BBF-7DD1-4BFB-B43E-DD863B9D649F}" presName="iconRect" presStyleLbl="node1" presStyleIdx="3" presStyleCnt="5" custLinFactNeighborX="388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DB1C68FD-8792-4791-8C7E-4D421674BAB5}" type="pres">
      <dgm:prSet presAssocID="{76D44BBF-7DD1-4BFB-B43E-DD863B9D649F}" presName="spaceRect" presStyleCnt="0"/>
      <dgm:spPr/>
    </dgm:pt>
    <dgm:pt modelId="{ABB2000B-717C-4BE2-ADF9-7B558336463F}" type="pres">
      <dgm:prSet presAssocID="{76D44BBF-7DD1-4BFB-B43E-DD863B9D649F}" presName="parTx" presStyleLbl="revTx" presStyleIdx="3" presStyleCnt="5">
        <dgm:presLayoutVars>
          <dgm:chMax val="0"/>
          <dgm:chPref val="0"/>
        </dgm:presLayoutVars>
      </dgm:prSet>
      <dgm:spPr/>
    </dgm:pt>
    <dgm:pt modelId="{022C920A-66FF-4D79-ACB1-683B5A2DC20C}" type="pres">
      <dgm:prSet presAssocID="{C5D69970-C771-497B-9CD7-ACF04FA4DAEE}" presName="sibTrans" presStyleCnt="0"/>
      <dgm:spPr/>
    </dgm:pt>
    <dgm:pt modelId="{75653716-A303-451E-B9F6-024023A4E1ED}" type="pres">
      <dgm:prSet presAssocID="{2E1C6FEF-FCD9-428F-A991-A706C7E447ED}" presName="compNode" presStyleCnt="0"/>
      <dgm:spPr/>
    </dgm:pt>
    <dgm:pt modelId="{3AACD1F4-78B8-4A1C-AD21-203E12D45F52}" type="pres">
      <dgm:prSet presAssocID="{2E1C6FEF-FCD9-428F-A991-A706C7E447ED}" presName="bgRect" presStyleLbl="bgShp" presStyleIdx="4" presStyleCnt="5"/>
      <dgm:spPr/>
    </dgm:pt>
    <dgm:pt modelId="{F0B4BE6A-247F-4F86-B6E1-CF212811F8EE}" type="pres">
      <dgm:prSet presAssocID="{2E1C6FEF-FCD9-428F-A991-A706C7E447E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A6F2F8AF-B341-4FC3-AAC3-89150DCD5E4C}" type="pres">
      <dgm:prSet presAssocID="{2E1C6FEF-FCD9-428F-A991-A706C7E447ED}" presName="spaceRect" presStyleCnt="0"/>
      <dgm:spPr/>
    </dgm:pt>
    <dgm:pt modelId="{4CC6490B-5472-4194-A95E-62531FDCBE50}" type="pres">
      <dgm:prSet presAssocID="{2E1C6FEF-FCD9-428F-A991-A706C7E447E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281F910-4B5D-4F58-B52B-86AE5176ADC4}" srcId="{A5C4D14E-52D5-4A55-947A-242E4D8D2EFE}" destId="{76D44BBF-7DD1-4BFB-B43E-DD863B9D649F}" srcOrd="3" destOrd="0" parTransId="{255220D4-A808-4F95-8BCF-40301E5A34CC}" sibTransId="{C5D69970-C771-497B-9CD7-ACF04FA4DAEE}"/>
    <dgm:cxn modelId="{2022503D-9FE2-4C7B-8C5B-FB5365135620}" type="presOf" srcId="{B69C64C1-D26F-4045-814C-75E0F574A25F}" destId="{A5FAEB2C-254E-4743-B8EE-F36B19CEEF06}" srcOrd="0" destOrd="0" presId="urn:microsoft.com/office/officeart/2018/2/layout/IconVerticalSolidList"/>
    <dgm:cxn modelId="{A1F2285B-6F58-4689-8845-086009AA17D7}" srcId="{A5C4D14E-52D5-4A55-947A-242E4D8D2EFE}" destId="{2E1C6FEF-FCD9-428F-A991-A706C7E447ED}" srcOrd="4" destOrd="0" parTransId="{E58FDAE3-092E-4226-9A0E-3B2039E261DC}" sibTransId="{29AA6F87-BB88-4771-907C-C4ED3EAE3FA7}"/>
    <dgm:cxn modelId="{DA691E66-1335-494D-BCFA-48127AEB18BB}" srcId="{A5C4D14E-52D5-4A55-947A-242E4D8D2EFE}" destId="{6EBC1FBD-F232-43EC-9C94-26B55D668B58}" srcOrd="1" destOrd="0" parTransId="{A01B9130-C779-476A-995D-610D1F17085D}" sibTransId="{C771E74C-1E22-4079-8AAC-CF3E6ECB6424}"/>
    <dgm:cxn modelId="{3B64DB84-1FED-4995-88D4-75D5305B20C9}" type="presOf" srcId="{6EBC1FBD-F232-43EC-9C94-26B55D668B58}" destId="{7467B055-3D8F-48E5-A39C-F5A2E5FBC360}" srcOrd="0" destOrd="0" presId="urn:microsoft.com/office/officeart/2018/2/layout/IconVerticalSolidList"/>
    <dgm:cxn modelId="{FC2F1691-3715-421B-ACA0-FFE504E2FEEC}" type="presOf" srcId="{76D44BBF-7DD1-4BFB-B43E-DD863B9D649F}" destId="{ABB2000B-717C-4BE2-ADF9-7B558336463F}" srcOrd="0" destOrd="0" presId="urn:microsoft.com/office/officeart/2018/2/layout/IconVerticalSolidList"/>
    <dgm:cxn modelId="{74074B92-26BB-4FBE-BD8D-97C3EAB6328E}" type="presOf" srcId="{A5C4D14E-52D5-4A55-947A-242E4D8D2EFE}" destId="{4876BD71-7B32-42F6-AEF3-9789EF981F66}" srcOrd="0" destOrd="0" presId="urn:microsoft.com/office/officeart/2018/2/layout/IconVerticalSolidList"/>
    <dgm:cxn modelId="{0692A0CE-8023-467E-94F7-5E6BC9E76128}" srcId="{A5C4D14E-52D5-4A55-947A-242E4D8D2EFE}" destId="{B69C64C1-D26F-4045-814C-75E0F574A25F}" srcOrd="0" destOrd="0" parTransId="{22ADDDE1-D24E-4816-9FB5-D41039DA68BA}" sibTransId="{071A0391-04ED-4A48-887D-4214324C9D05}"/>
    <dgm:cxn modelId="{0380AED5-B2A1-41DF-9FF7-CA88DDA6569E}" srcId="{A5C4D14E-52D5-4A55-947A-242E4D8D2EFE}" destId="{C90385F8-7121-4A9B-8E05-D73777A8CC63}" srcOrd="2" destOrd="0" parTransId="{DFB430C1-AC24-4707-9EED-582138D753FD}" sibTransId="{79A25697-6988-49B5-9A12-D0B146BE5734}"/>
    <dgm:cxn modelId="{AED3DEDC-E727-45B8-81EB-5C8296B69138}" type="presOf" srcId="{C90385F8-7121-4A9B-8E05-D73777A8CC63}" destId="{2415BFA6-D00D-4B11-A201-F4D4F8C39750}" srcOrd="0" destOrd="0" presId="urn:microsoft.com/office/officeart/2018/2/layout/IconVerticalSolidList"/>
    <dgm:cxn modelId="{F67FC3E1-BA57-43A0-8D85-4492043AC7B5}" type="presOf" srcId="{2E1C6FEF-FCD9-428F-A991-A706C7E447ED}" destId="{4CC6490B-5472-4194-A95E-62531FDCBE50}" srcOrd="0" destOrd="0" presId="urn:microsoft.com/office/officeart/2018/2/layout/IconVerticalSolidList"/>
    <dgm:cxn modelId="{90A76E98-82E4-429B-AD1C-6D8D9FD3A89E}" type="presParOf" srcId="{4876BD71-7B32-42F6-AEF3-9789EF981F66}" destId="{2EC35505-5395-4E3D-A78D-B4A205201B9B}" srcOrd="0" destOrd="0" presId="urn:microsoft.com/office/officeart/2018/2/layout/IconVerticalSolidList"/>
    <dgm:cxn modelId="{1DD84658-7546-49EF-8AA3-37D424300613}" type="presParOf" srcId="{2EC35505-5395-4E3D-A78D-B4A205201B9B}" destId="{62BB6BA9-2D6D-4404-A78A-4086E7E69C73}" srcOrd="0" destOrd="0" presId="urn:microsoft.com/office/officeart/2018/2/layout/IconVerticalSolidList"/>
    <dgm:cxn modelId="{5B10B2E9-B150-4963-920E-317BC6B7FCB7}" type="presParOf" srcId="{2EC35505-5395-4E3D-A78D-B4A205201B9B}" destId="{E75D868C-3526-4C15-937B-84F3E0009495}" srcOrd="1" destOrd="0" presId="urn:microsoft.com/office/officeart/2018/2/layout/IconVerticalSolidList"/>
    <dgm:cxn modelId="{0017ADD4-9765-4D72-B5F1-713A4F436650}" type="presParOf" srcId="{2EC35505-5395-4E3D-A78D-B4A205201B9B}" destId="{78508052-CD5E-4983-8713-03F400903E06}" srcOrd="2" destOrd="0" presId="urn:microsoft.com/office/officeart/2018/2/layout/IconVerticalSolidList"/>
    <dgm:cxn modelId="{D91C1BA9-4C62-404B-B7D5-804177F72C42}" type="presParOf" srcId="{2EC35505-5395-4E3D-A78D-B4A205201B9B}" destId="{A5FAEB2C-254E-4743-B8EE-F36B19CEEF06}" srcOrd="3" destOrd="0" presId="urn:microsoft.com/office/officeart/2018/2/layout/IconVerticalSolidList"/>
    <dgm:cxn modelId="{27FC2A47-E1D7-44A0-8A56-49D25B253414}" type="presParOf" srcId="{4876BD71-7B32-42F6-AEF3-9789EF981F66}" destId="{C815E87E-D076-4F7E-A21A-C7A5D44F3FB5}" srcOrd="1" destOrd="0" presId="urn:microsoft.com/office/officeart/2018/2/layout/IconVerticalSolidList"/>
    <dgm:cxn modelId="{50F5FF2F-C26E-4586-9E9A-07924D29620C}" type="presParOf" srcId="{4876BD71-7B32-42F6-AEF3-9789EF981F66}" destId="{C75D6010-FEF1-4B03-9367-2AE1F6104CAD}" srcOrd="2" destOrd="0" presId="urn:microsoft.com/office/officeart/2018/2/layout/IconVerticalSolidList"/>
    <dgm:cxn modelId="{B722D252-A86F-4E82-BAA7-84D554EA0E4C}" type="presParOf" srcId="{C75D6010-FEF1-4B03-9367-2AE1F6104CAD}" destId="{DBF26520-0A30-489E-BC6E-4694B30CEF5E}" srcOrd="0" destOrd="0" presId="urn:microsoft.com/office/officeart/2018/2/layout/IconVerticalSolidList"/>
    <dgm:cxn modelId="{AC4C596C-13B7-4A77-B149-73026C32FFFA}" type="presParOf" srcId="{C75D6010-FEF1-4B03-9367-2AE1F6104CAD}" destId="{41562B0D-613D-49F1-99D6-2B4A10A9C598}" srcOrd="1" destOrd="0" presId="urn:microsoft.com/office/officeart/2018/2/layout/IconVerticalSolidList"/>
    <dgm:cxn modelId="{F464D8E0-BE8F-468C-B659-76C49EF0633B}" type="presParOf" srcId="{C75D6010-FEF1-4B03-9367-2AE1F6104CAD}" destId="{DBA2AB4D-F08F-4033-B368-76A8E63690D5}" srcOrd="2" destOrd="0" presId="urn:microsoft.com/office/officeart/2018/2/layout/IconVerticalSolidList"/>
    <dgm:cxn modelId="{852B3F60-2DC3-48AD-B813-60A533AF9665}" type="presParOf" srcId="{C75D6010-FEF1-4B03-9367-2AE1F6104CAD}" destId="{7467B055-3D8F-48E5-A39C-F5A2E5FBC360}" srcOrd="3" destOrd="0" presId="urn:microsoft.com/office/officeart/2018/2/layout/IconVerticalSolidList"/>
    <dgm:cxn modelId="{B6C5A8E1-E8BF-47CC-B79C-C82D85C43DFC}" type="presParOf" srcId="{4876BD71-7B32-42F6-AEF3-9789EF981F66}" destId="{EA328E66-E335-4406-94F6-8E22C2012A8B}" srcOrd="3" destOrd="0" presId="urn:microsoft.com/office/officeart/2018/2/layout/IconVerticalSolidList"/>
    <dgm:cxn modelId="{6B07DF2C-0D5A-4455-8C0C-B2431692D0BD}" type="presParOf" srcId="{4876BD71-7B32-42F6-AEF3-9789EF981F66}" destId="{75DEF5E4-32D8-4195-9A82-075BCD03802C}" srcOrd="4" destOrd="0" presId="urn:microsoft.com/office/officeart/2018/2/layout/IconVerticalSolidList"/>
    <dgm:cxn modelId="{6BE9E29C-985F-4087-998D-C30A2C49909C}" type="presParOf" srcId="{75DEF5E4-32D8-4195-9A82-075BCD03802C}" destId="{4A93DD73-D43E-44A6-BCFD-02B413E44AFA}" srcOrd="0" destOrd="0" presId="urn:microsoft.com/office/officeart/2018/2/layout/IconVerticalSolidList"/>
    <dgm:cxn modelId="{0C6673ED-A5E2-4EEF-8F75-23E199D45383}" type="presParOf" srcId="{75DEF5E4-32D8-4195-9A82-075BCD03802C}" destId="{A7831A95-A41B-4D20-A84F-26853501E916}" srcOrd="1" destOrd="0" presId="urn:microsoft.com/office/officeart/2018/2/layout/IconVerticalSolidList"/>
    <dgm:cxn modelId="{BA3FFF12-AB0B-4FD8-9244-3BEDAC449312}" type="presParOf" srcId="{75DEF5E4-32D8-4195-9A82-075BCD03802C}" destId="{9E3C9AFE-ED1E-457E-9C03-6DAAD1F5A13C}" srcOrd="2" destOrd="0" presId="urn:microsoft.com/office/officeart/2018/2/layout/IconVerticalSolidList"/>
    <dgm:cxn modelId="{DB6412FE-CC91-4283-8F9D-EF01B8C41CDE}" type="presParOf" srcId="{75DEF5E4-32D8-4195-9A82-075BCD03802C}" destId="{2415BFA6-D00D-4B11-A201-F4D4F8C39750}" srcOrd="3" destOrd="0" presId="urn:microsoft.com/office/officeart/2018/2/layout/IconVerticalSolidList"/>
    <dgm:cxn modelId="{BACDC2C6-48D2-4F74-BFEF-DD6E6508736C}" type="presParOf" srcId="{4876BD71-7B32-42F6-AEF3-9789EF981F66}" destId="{A7B1E2BB-7A80-419D-AF9C-94428DB20677}" srcOrd="5" destOrd="0" presId="urn:microsoft.com/office/officeart/2018/2/layout/IconVerticalSolidList"/>
    <dgm:cxn modelId="{0ED86891-28AF-46B3-A12B-825ED74842EF}" type="presParOf" srcId="{4876BD71-7B32-42F6-AEF3-9789EF981F66}" destId="{168AA6CE-2B54-4D3A-9C9D-7B888D3B4DE1}" srcOrd="6" destOrd="0" presId="urn:microsoft.com/office/officeart/2018/2/layout/IconVerticalSolidList"/>
    <dgm:cxn modelId="{D8C5DD4D-84AA-41DC-973A-B19DDC54E0F4}" type="presParOf" srcId="{168AA6CE-2B54-4D3A-9C9D-7B888D3B4DE1}" destId="{0B1D6E30-B023-4694-9D0E-AB4333DF6EE4}" srcOrd="0" destOrd="0" presId="urn:microsoft.com/office/officeart/2018/2/layout/IconVerticalSolidList"/>
    <dgm:cxn modelId="{10E039C1-37D5-4979-98BD-E94F7A9FE48C}" type="presParOf" srcId="{168AA6CE-2B54-4D3A-9C9D-7B888D3B4DE1}" destId="{09A235AB-6CFB-4BFA-90B8-AAF31394AAF3}" srcOrd="1" destOrd="0" presId="urn:microsoft.com/office/officeart/2018/2/layout/IconVerticalSolidList"/>
    <dgm:cxn modelId="{17DAFE80-A3B7-49BD-8B43-27E4F6C14E2E}" type="presParOf" srcId="{168AA6CE-2B54-4D3A-9C9D-7B888D3B4DE1}" destId="{DB1C68FD-8792-4791-8C7E-4D421674BAB5}" srcOrd="2" destOrd="0" presId="urn:microsoft.com/office/officeart/2018/2/layout/IconVerticalSolidList"/>
    <dgm:cxn modelId="{170A7666-F7A9-4FC7-BB0E-64AF75872588}" type="presParOf" srcId="{168AA6CE-2B54-4D3A-9C9D-7B888D3B4DE1}" destId="{ABB2000B-717C-4BE2-ADF9-7B558336463F}" srcOrd="3" destOrd="0" presId="urn:microsoft.com/office/officeart/2018/2/layout/IconVerticalSolidList"/>
    <dgm:cxn modelId="{5F162873-EEF1-4556-B4D8-4B7DC914DBD9}" type="presParOf" srcId="{4876BD71-7B32-42F6-AEF3-9789EF981F66}" destId="{022C920A-66FF-4D79-ACB1-683B5A2DC20C}" srcOrd="7" destOrd="0" presId="urn:microsoft.com/office/officeart/2018/2/layout/IconVerticalSolidList"/>
    <dgm:cxn modelId="{D6AAA581-F09E-47E1-BC01-C8714046E4C1}" type="presParOf" srcId="{4876BD71-7B32-42F6-AEF3-9789EF981F66}" destId="{75653716-A303-451E-B9F6-024023A4E1ED}" srcOrd="8" destOrd="0" presId="urn:microsoft.com/office/officeart/2018/2/layout/IconVerticalSolidList"/>
    <dgm:cxn modelId="{4CD152D8-FEC4-4CBA-9799-3128688FA8B2}" type="presParOf" srcId="{75653716-A303-451E-B9F6-024023A4E1ED}" destId="{3AACD1F4-78B8-4A1C-AD21-203E12D45F52}" srcOrd="0" destOrd="0" presId="urn:microsoft.com/office/officeart/2018/2/layout/IconVerticalSolidList"/>
    <dgm:cxn modelId="{E8685EA6-D37B-4D2B-9C0B-0E4B646CA672}" type="presParOf" srcId="{75653716-A303-451E-B9F6-024023A4E1ED}" destId="{F0B4BE6A-247F-4F86-B6E1-CF212811F8EE}" srcOrd="1" destOrd="0" presId="urn:microsoft.com/office/officeart/2018/2/layout/IconVerticalSolidList"/>
    <dgm:cxn modelId="{C6CF7823-880D-4594-AC2F-B3D58840AA7B}" type="presParOf" srcId="{75653716-A303-451E-B9F6-024023A4E1ED}" destId="{A6F2F8AF-B341-4FC3-AAC3-89150DCD5E4C}" srcOrd="2" destOrd="0" presId="urn:microsoft.com/office/officeart/2018/2/layout/IconVerticalSolidList"/>
    <dgm:cxn modelId="{A3B12B60-FEA0-4E87-84A6-8812BA69D86B}" type="presParOf" srcId="{75653716-A303-451E-B9F6-024023A4E1ED}" destId="{4CC6490B-5472-4194-A95E-62531FDCBE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B9A86B-B223-469A-8592-395A3A2E1C9C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F7379CC-386E-4E17-B297-511C4F83E599}">
      <dgm:prSet/>
      <dgm:spPr/>
      <dgm:t>
        <a:bodyPr/>
        <a:lstStyle/>
        <a:p>
          <a:r>
            <a:rPr lang="en-US"/>
            <a:t>10% loss of body water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Hallucinations</a:t>
          </a:r>
        </a:p>
      </dgm:t>
    </dgm:pt>
    <dgm:pt modelId="{5D36FBA3-9333-4897-840A-ED603BE39B4D}" type="parTrans" cxnId="{25837E3D-C0E4-4285-99FE-03AD2BC88F67}">
      <dgm:prSet/>
      <dgm:spPr/>
      <dgm:t>
        <a:bodyPr/>
        <a:lstStyle/>
        <a:p>
          <a:endParaRPr lang="en-US"/>
        </a:p>
      </dgm:t>
    </dgm:pt>
    <dgm:pt modelId="{2329D1BC-AF36-4E20-8D0C-3D6DB31AE194}" type="sibTrans" cxnId="{25837E3D-C0E4-4285-99FE-03AD2BC88F67}">
      <dgm:prSet/>
      <dgm:spPr/>
      <dgm:t>
        <a:bodyPr/>
        <a:lstStyle/>
        <a:p>
          <a:endParaRPr lang="en-US"/>
        </a:p>
      </dgm:t>
    </dgm:pt>
    <dgm:pt modelId="{BD26EC8C-5ABE-414B-A782-76E521E9C3CF}">
      <dgm:prSet/>
      <dgm:spPr/>
      <dgm:t>
        <a:bodyPr/>
        <a:lstStyle/>
        <a:p>
          <a:r>
            <a:rPr lang="en-US"/>
            <a:t>20-25% loss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Death</a:t>
          </a:r>
        </a:p>
      </dgm:t>
    </dgm:pt>
    <dgm:pt modelId="{203D721B-BCFC-4A26-BBD4-A16B140EA23B}" type="parTrans" cxnId="{60BB3A7B-F0A6-449E-9326-CF9F8BA8977C}">
      <dgm:prSet/>
      <dgm:spPr/>
      <dgm:t>
        <a:bodyPr/>
        <a:lstStyle/>
        <a:p>
          <a:endParaRPr lang="en-US"/>
        </a:p>
      </dgm:t>
    </dgm:pt>
    <dgm:pt modelId="{47CDED09-E4A7-493F-8932-27862DFBD550}" type="sibTrans" cxnId="{60BB3A7B-F0A6-449E-9326-CF9F8BA8977C}">
      <dgm:prSet/>
      <dgm:spPr/>
      <dgm:t>
        <a:bodyPr/>
        <a:lstStyle/>
        <a:p>
          <a:endParaRPr lang="en-US"/>
        </a:p>
      </dgm:t>
    </dgm:pt>
    <dgm:pt modelId="{5A9E4D49-CB1A-4261-AD17-EB3BBFFD2FF4}">
      <dgm:prSet/>
      <dgm:spPr/>
      <dgm:t>
        <a:bodyPr/>
        <a:lstStyle/>
        <a:p>
          <a:r>
            <a:rPr lang="en-US"/>
            <a:t>Can not survive more than a few days without water</a:t>
          </a:r>
        </a:p>
      </dgm:t>
    </dgm:pt>
    <dgm:pt modelId="{A1CD1971-BEBD-4F39-BC6C-936D82977811}" type="parTrans" cxnId="{455BF3D9-B916-44E5-BF56-C23E5F1D6FD9}">
      <dgm:prSet/>
      <dgm:spPr/>
      <dgm:t>
        <a:bodyPr/>
        <a:lstStyle/>
        <a:p>
          <a:endParaRPr lang="en-US"/>
        </a:p>
      </dgm:t>
    </dgm:pt>
    <dgm:pt modelId="{954F4C79-86B4-48E4-9F06-13C8E3178B28}" type="sibTrans" cxnId="{455BF3D9-B916-44E5-BF56-C23E5F1D6FD9}">
      <dgm:prSet/>
      <dgm:spPr/>
      <dgm:t>
        <a:bodyPr/>
        <a:lstStyle/>
        <a:p>
          <a:endParaRPr lang="en-US"/>
        </a:p>
      </dgm:t>
    </dgm:pt>
    <dgm:pt modelId="{1A64377B-844F-4D72-9D00-5F63123D7FDD}">
      <dgm:prSet/>
      <dgm:spPr/>
      <dgm:t>
        <a:bodyPr/>
        <a:lstStyle/>
        <a:p>
          <a:r>
            <a:rPr lang="en-US"/>
            <a:t>We lose water through urination, defecation, respiration, evaporation</a:t>
          </a:r>
        </a:p>
      </dgm:t>
    </dgm:pt>
    <dgm:pt modelId="{96B22005-D19C-4244-88A7-E252968EAE7A}" type="parTrans" cxnId="{5FB25389-4F4E-4212-87F5-36319AFB9522}">
      <dgm:prSet/>
      <dgm:spPr/>
      <dgm:t>
        <a:bodyPr/>
        <a:lstStyle/>
        <a:p>
          <a:endParaRPr lang="en-US"/>
        </a:p>
      </dgm:t>
    </dgm:pt>
    <dgm:pt modelId="{FC5BFFB4-1C41-48FD-9025-82FC4B0E7812}" type="sibTrans" cxnId="{5FB25389-4F4E-4212-87F5-36319AFB9522}">
      <dgm:prSet/>
      <dgm:spPr/>
      <dgm:t>
        <a:bodyPr/>
        <a:lstStyle/>
        <a:p>
          <a:endParaRPr lang="en-US"/>
        </a:p>
      </dgm:t>
    </dgm:pt>
    <dgm:pt modelId="{42F677CE-FF3A-4907-802C-43AA2C1BC391}">
      <dgm:prSet/>
      <dgm:spPr/>
      <dgm:t>
        <a:bodyPr/>
        <a:lstStyle/>
        <a:p>
          <a:r>
            <a:rPr lang="en-US"/>
            <a:t>Kidney is primary organ responsible for water management </a:t>
          </a:r>
        </a:p>
      </dgm:t>
    </dgm:pt>
    <dgm:pt modelId="{82776FAD-E805-4A3D-B15C-D5DB934BCE47}" type="parTrans" cxnId="{9D8EF9F6-F508-457E-B0FC-F00861BF97C9}">
      <dgm:prSet/>
      <dgm:spPr/>
      <dgm:t>
        <a:bodyPr/>
        <a:lstStyle/>
        <a:p>
          <a:endParaRPr lang="en-US"/>
        </a:p>
      </dgm:t>
    </dgm:pt>
    <dgm:pt modelId="{AA2BC568-FC9A-4A51-B87C-64F3FF66C0A7}" type="sibTrans" cxnId="{9D8EF9F6-F508-457E-B0FC-F00861BF97C9}">
      <dgm:prSet/>
      <dgm:spPr/>
      <dgm:t>
        <a:bodyPr/>
        <a:lstStyle/>
        <a:p>
          <a:endParaRPr lang="en-US"/>
        </a:p>
      </dgm:t>
    </dgm:pt>
    <dgm:pt modelId="{82EAB5E1-67A0-48DD-B02B-512D85BD9BC0}" type="pres">
      <dgm:prSet presAssocID="{82B9A86B-B223-469A-8592-395A3A2E1C9C}" presName="outerComposite" presStyleCnt="0">
        <dgm:presLayoutVars>
          <dgm:chMax val="5"/>
          <dgm:dir/>
          <dgm:resizeHandles val="exact"/>
        </dgm:presLayoutVars>
      </dgm:prSet>
      <dgm:spPr/>
    </dgm:pt>
    <dgm:pt modelId="{647D7544-AC2A-49F9-B7A3-F875E5B7A4CA}" type="pres">
      <dgm:prSet presAssocID="{82B9A86B-B223-469A-8592-395A3A2E1C9C}" presName="dummyMaxCanvas" presStyleCnt="0">
        <dgm:presLayoutVars/>
      </dgm:prSet>
      <dgm:spPr/>
    </dgm:pt>
    <dgm:pt modelId="{82C1BB42-A14B-4CD7-9F5A-2EE54F0A6033}" type="pres">
      <dgm:prSet presAssocID="{82B9A86B-B223-469A-8592-395A3A2E1C9C}" presName="FiveNodes_1" presStyleLbl="node1" presStyleIdx="0" presStyleCnt="5">
        <dgm:presLayoutVars>
          <dgm:bulletEnabled val="1"/>
        </dgm:presLayoutVars>
      </dgm:prSet>
      <dgm:spPr/>
    </dgm:pt>
    <dgm:pt modelId="{77296891-5144-4F33-B466-26A3DF9CEB4C}" type="pres">
      <dgm:prSet presAssocID="{82B9A86B-B223-469A-8592-395A3A2E1C9C}" presName="FiveNodes_2" presStyleLbl="node1" presStyleIdx="1" presStyleCnt="5">
        <dgm:presLayoutVars>
          <dgm:bulletEnabled val="1"/>
        </dgm:presLayoutVars>
      </dgm:prSet>
      <dgm:spPr/>
    </dgm:pt>
    <dgm:pt modelId="{C22E6F8E-A22B-47BD-AF49-7BC2B8C74CD9}" type="pres">
      <dgm:prSet presAssocID="{82B9A86B-B223-469A-8592-395A3A2E1C9C}" presName="FiveNodes_3" presStyleLbl="node1" presStyleIdx="2" presStyleCnt="5">
        <dgm:presLayoutVars>
          <dgm:bulletEnabled val="1"/>
        </dgm:presLayoutVars>
      </dgm:prSet>
      <dgm:spPr/>
    </dgm:pt>
    <dgm:pt modelId="{FFF3C8F6-A63A-4BE9-B425-74BB6D909F95}" type="pres">
      <dgm:prSet presAssocID="{82B9A86B-B223-469A-8592-395A3A2E1C9C}" presName="FiveNodes_4" presStyleLbl="node1" presStyleIdx="3" presStyleCnt="5">
        <dgm:presLayoutVars>
          <dgm:bulletEnabled val="1"/>
        </dgm:presLayoutVars>
      </dgm:prSet>
      <dgm:spPr/>
    </dgm:pt>
    <dgm:pt modelId="{E1E06924-B054-4777-97D9-17E0080467FC}" type="pres">
      <dgm:prSet presAssocID="{82B9A86B-B223-469A-8592-395A3A2E1C9C}" presName="FiveNodes_5" presStyleLbl="node1" presStyleIdx="4" presStyleCnt="5">
        <dgm:presLayoutVars>
          <dgm:bulletEnabled val="1"/>
        </dgm:presLayoutVars>
      </dgm:prSet>
      <dgm:spPr/>
    </dgm:pt>
    <dgm:pt modelId="{376F2843-AA05-43D2-AC4F-48FC83D46D2E}" type="pres">
      <dgm:prSet presAssocID="{82B9A86B-B223-469A-8592-395A3A2E1C9C}" presName="FiveConn_1-2" presStyleLbl="fgAccFollowNode1" presStyleIdx="0" presStyleCnt="4">
        <dgm:presLayoutVars>
          <dgm:bulletEnabled val="1"/>
        </dgm:presLayoutVars>
      </dgm:prSet>
      <dgm:spPr/>
    </dgm:pt>
    <dgm:pt modelId="{924F85EC-CC33-4D63-AB71-D326143B2547}" type="pres">
      <dgm:prSet presAssocID="{82B9A86B-B223-469A-8592-395A3A2E1C9C}" presName="FiveConn_2-3" presStyleLbl="fgAccFollowNode1" presStyleIdx="1" presStyleCnt="4">
        <dgm:presLayoutVars>
          <dgm:bulletEnabled val="1"/>
        </dgm:presLayoutVars>
      </dgm:prSet>
      <dgm:spPr/>
    </dgm:pt>
    <dgm:pt modelId="{E696B4C9-0CB9-431D-B6D0-DF871565B826}" type="pres">
      <dgm:prSet presAssocID="{82B9A86B-B223-469A-8592-395A3A2E1C9C}" presName="FiveConn_3-4" presStyleLbl="fgAccFollowNode1" presStyleIdx="2" presStyleCnt="4">
        <dgm:presLayoutVars>
          <dgm:bulletEnabled val="1"/>
        </dgm:presLayoutVars>
      </dgm:prSet>
      <dgm:spPr/>
    </dgm:pt>
    <dgm:pt modelId="{49D761D5-BC2D-4908-A60F-1BDE67647EC1}" type="pres">
      <dgm:prSet presAssocID="{82B9A86B-B223-469A-8592-395A3A2E1C9C}" presName="FiveConn_4-5" presStyleLbl="fgAccFollowNode1" presStyleIdx="3" presStyleCnt="4">
        <dgm:presLayoutVars>
          <dgm:bulletEnabled val="1"/>
        </dgm:presLayoutVars>
      </dgm:prSet>
      <dgm:spPr/>
    </dgm:pt>
    <dgm:pt modelId="{E00E2B63-6E2D-45AD-85FA-A1512630CFFB}" type="pres">
      <dgm:prSet presAssocID="{82B9A86B-B223-469A-8592-395A3A2E1C9C}" presName="FiveNodes_1_text" presStyleLbl="node1" presStyleIdx="4" presStyleCnt="5">
        <dgm:presLayoutVars>
          <dgm:bulletEnabled val="1"/>
        </dgm:presLayoutVars>
      </dgm:prSet>
      <dgm:spPr/>
    </dgm:pt>
    <dgm:pt modelId="{55C31C18-B095-490A-89B7-B3DAC234EA5C}" type="pres">
      <dgm:prSet presAssocID="{82B9A86B-B223-469A-8592-395A3A2E1C9C}" presName="FiveNodes_2_text" presStyleLbl="node1" presStyleIdx="4" presStyleCnt="5">
        <dgm:presLayoutVars>
          <dgm:bulletEnabled val="1"/>
        </dgm:presLayoutVars>
      </dgm:prSet>
      <dgm:spPr/>
    </dgm:pt>
    <dgm:pt modelId="{E76FC547-CE4C-4469-B929-08291875DE1D}" type="pres">
      <dgm:prSet presAssocID="{82B9A86B-B223-469A-8592-395A3A2E1C9C}" presName="FiveNodes_3_text" presStyleLbl="node1" presStyleIdx="4" presStyleCnt="5">
        <dgm:presLayoutVars>
          <dgm:bulletEnabled val="1"/>
        </dgm:presLayoutVars>
      </dgm:prSet>
      <dgm:spPr/>
    </dgm:pt>
    <dgm:pt modelId="{C63D9F36-3D23-4221-8007-C168D58EBA16}" type="pres">
      <dgm:prSet presAssocID="{82B9A86B-B223-469A-8592-395A3A2E1C9C}" presName="FiveNodes_4_text" presStyleLbl="node1" presStyleIdx="4" presStyleCnt="5">
        <dgm:presLayoutVars>
          <dgm:bulletEnabled val="1"/>
        </dgm:presLayoutVars>
      </dgm:prSet>
      <dgm:spPr/>
    </dgm:pt>
    <dgm:pt modelId="{0BCFB016-E5E4-40A4-8CE3-2BEC879ED1A5}" type="pres">
      <dgm:prSet presAssocID="{82B9A86B-B223-469A-8592-395A3A2E1C9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A454B16-1049-4FAD-A899-7F594AB2CC9E}" type="presOf" srcId="{EF7379CC-386E-4E17-B297-511C4F83E599}" destId="{82C1BB42-A14B-4CD7-9F5A-2EE54F0A6033}" srcOrd="0" destOrd="0" presId="urn:microsoft.com/office/officeart/2005/8/layout/vProcess5"/>
    <dgm:cxn modelId="{8185002F-D2ED-4FD6-BF16-38AD6E7A3241}" type="presOf" srcId="{2329D1BC-AF36-4E20-8D0C-3D6DB31AE194}" destId="{376F2843-AA05-43D2-AC4F-48FC83D46D2E}" srcOrd="0" destOrd="0" presId="urn:microsoft.com/office/officeart/2005/8/layout/vProcess5"/>
    <dgm:cxn modelId="{25837E3D-C0E4-4285-99FE-03AD2BC88F67}" srcId="{82B9A86B-B223-469A-8592-395A3A2E1C9C}" destId="{EF7379CC-386E-4E17-B297-511C4F83E599}" srcOrd="0" destOrd="0" parTransId="{5D36FBA3-9333-4897-840A-ED603BE39B4D}" sibTransId="{2329D1BC-AF36-4E20-8D0C-3D6DB31AE194}"/>
    <dgm:cxn modelId="{A5BC9A5E-40B6-4807-9A3F-21135292D20A}" type="presOf" srcId="{EF7379CC-386E-4E17-B297-511C4F83E599}" destId="{E00E2B63-6E2D-45AD-85FA-A1512630CFFB}" srcOrd="1" destOrd="0" presId="urn:microsoft.com/office/officeart/2005/8/layout/vProcess5"/>
    <dgm:cxn modelId="{8A8F0E60-6273-4971-8597-DC40DD8EDC8B}" type="presOf" srcId="{FC5BFFB4-1C41-48FD-9025-82FC4B0E7812}" destId="{49D761D5-BC2D-4908-A60F-1BDE67647EC1}" srcOrd="0" destOrd="0" presId="urn:microsoft.com/office/officeart/2005/8/layout/vProcess5"/>
    <dgm:cxn modelId="{100EA666-F8FA-48BF-A110-FD27A1E2852E}" type="presOf" srcId="{954F4C79-86B4-48E4-9F06-13C8E3178B28}" destId="{E696B4C9-0CB9-431D-B6D0-DF871565B826}" srcOrd="0" destOrd="0" presId="urn:microsoft.com/office/officeart/2005/8/layout/vProcess5"/>
    <dgm:cxn modelId="{6B9D874F-3289-40B7-9E46-EA4C350D44AA}" type="presOf" srcId="{42F677CE-FF3A-4907-802C-43AA2C1BC391}" destId="{E1E06924-B054-4777-97D9-17E0080467FC}" srcOrd="0" destOrd="0" presId="urn:microsoft.com/office/officeart/2005/8/layout/vProcess5"/>
    <dgm:cxn modelId="{9481C351-892D-4747-BEA5-435F84FF8B5E}" type="presOf" srcId="{1A64377B-844F-4D72-9D00-5F63123D7FDD}" destId="{FFF3C8F6-A63A-4BE9-B425-74BB6D909F95}" srcOrd="0" destOrd="0" presId="urn:microsoft.com/office/officeart/2005/8/layout/vProcess5"/>
    <dgm:cxn modelId="{60BB3A7B-F0A6-449E-9326-CF9F8BA8977C}" srcId="{82B9A86B-B223-469A-8592-395A3A2E1C9C}" destId="{BD26EC8C-5ABE-414B-A782-76E521E9C3CF}" srcOrd="1" destOrd="0" parTransId="{203D721B-BCFC-4A26-BBD4-A16B140EA23B}" sibTransId="{47CDED09-E4A7-493F-8932-27862DFBD550}"/>
    <dgm:cxn modelId="{BAD18B7E-4BE9-40BB-942F-7AEC4EA0132B}" type="presOf" srcId="{5A9E4D49-CB1A-4261-AD17-EB3BBFFD2FF4}" destId="{E76FC547-CE4C-4469-B929-08291875DE1D}" srcOrd="1" destOrd="0" presId="urn:microsoft.com/office/officeart/2005/8/layout/vProcess5"/>
    <dgm:cxn modelId="{F7AB2B85-B3A1-4E9F-B767-0C6FB2254AC0}" type="presOf" srcId="{42F677CE-FF3A-4907-802C-43AA2C1BC391}" destId="{0BCFB016-E5E4-40A4-8CE3-2BEC879ED1A5}" srcOrd="1" destOrd="0" presId="urn:microsoft.com/office/officeart/2005/8/layout/vProcess5"/>
    <dgm:cxn modelId="{517F6587-F8AF-4C91-B67C-D82F996FB93D}" type="presOf" srcId="{47CDED09-E4A7-493F-8932-27862DFBD550}" destId="{924F85EC-CC33-4D63-AB71-D326143B2547}" srcOrd="0" destOrd="0" presId="urn:microsoft.com/office/officeart/2005/8/layout/vProcess5"/>
    <dgm:cxn modelId="{5FB25389-4F4E-4212-87F5-36319AFB9522}" srcId="{82B9A86B-B223-469A-8592-395A3A2E1C9C}" destId="{1A64377B-844F-4D72-9D00-5F63123D7FDD}" srcOrd="3" destOrd="0" parTransId="{96B22005-D19C-4244-88A7-E252968EAE7A}" sibTransId="{FC5BFFB4-1C41-48FD-9025-82FC4B0E7812}"/>
    <dgm:cxn modelId="{2B2F8F93-4A74-4B81-950F-AF0DE27FCD9F}" type="presOf" srcId="{82B9A86B-B223-469A-8592-395A3A2E1C9C}" destId="{82EAB5E1-67A0-48DD-B02B-512D85BD9BC0}" srcOrd="0" destOrd="0" presId="urn:microsoft.com/office/officeart/2005/8/layout/vProcess5"/>
    <dgm:cxn modelId="{ACA2D5A3-A34C-4F31-ADD8-94469AEB8C4A}" type="presOf" srcId="{1A64377B-844F-4D72-9D00-5F63123D7FDD}" destId="{C63D9F36-3D23-4221-8007-C168D58EBA16}" srcOrd="1" destOrd="0" presId="urn:microsoft.com/office/officeart/2005/8/layout/vProcess5"/>
    <dgm:cxn modelId="{961FA9D1-7715-4018-9705-6123FC9BA6D4}" type="presOf" srcId="{BD26EC8C-5ABE-414B-A782-76E521E9C3CF}" destId="{55C31C18-B095-490A-89B7-B3DAC234EA5C}" srcOrd="1" destOrd="0" presId="urn:microsoft.com/office/officeart/2005/8/layout/vProcess5"/>
    <dgm:cxn modelId="{455BF3D9-B916-44E5-BF56-C23E5F1D6FD9}" srcId="{82B9A86B-B223-469A-8592-395A3A2E1C9C}" destId="{5A9E4D49-CB1A-4261-AD17-EB3BBFFD2FF4}" srcOrd="2" destOrd="0" parTransId="{A1CD1971-BEBD-4F39-BC6C-936D82977811}" sibTransId="{954F4C79-86B4-48E4-9F06-13C8E3178B28}"/>
    <dgm:cxn modelId="{9078F9E3-93FE-4123-A560-0B31410EE795}" type="presOf" srcId="{5A9E4D49-CB1A-4261-AD17-EB3BBFFD2FF4}" destId="{C22E6F8E-A22B-47BD-AF49-7BC2B8C74CD9}" srcOrd="0" destOrd="0" presId="urn:microsoft.com/office/officeart/2005/8/layout/vProcess5"/>
    <dgm:cxn modelId="{A72883EB-8301-4F3D-B357-93A41BBC1769}" type="presOf" srcId="{BD26EC8C-5ABE-414B-A782-76E521E9C3CF}" destId="{77296891-5144-4F33-B466-26A3DF9CEB4C}" srcOrd="0" destOrd="0" presId="urn:microsoft.com/office/officeart/2005/8/layout/vProcess5"/>
    <dgm:cxn modelId="{9D8EF9F6-F508-457E-B0FC-F00861BF97C9}" srcId="{82B9A86B-B223-469A-8592-395A3A2E1C9C}" destId="{42F677CE-FF3A-4907-802C-43AA2C1BC391}" srcOrd="4" destOrd="0" parTransId="{82776FAD-E805-4A3D-B15C-D5DB934BCE47}" sibTransId="{AA2BC568-FC9A-4A51-B87C-64F3FF66C0A7}"/>
    <dgm:cxn modelId="{B22D8004-80B0-4582-8067-EFC675594304}" type="presParOf" srcId="{82EAB5E1-67A0-48DD-B02B-512D85BD9BC0}" destId="{647D7544-AC2A-49F9-B7A3-F875E5B7A4CA}" srcOrd="0" destOrd="0" presId="urn:microsoft.com/office/officeart/2005/8/layout/vProcess5"/>
    <dgm:cxn modelId="{55EBCB64-76A9-42F2-9243-CEC8DB566AF8}" type="presParOf" srcId="{82EAB5E1-67A0-48DD-B02B-512D85BD9BC0}" destId="{82C1BB42-A14B-4CD7-9F5A-2EE54F0A6033}" srcOrd="1" destOrd="0" presId="urn:microsoft.com/office/officeart/2005/8/layout/vProcess5"/>
    <dgm:cxn modelId="{0526B89A-ACDD-4C79-8853-D280D9614559}" type="presParOf" srcId="{82EAB5E1-67A0-48DD-B02B-512D85BD9BC0}" destId="{77296891-5144-4F33-B466-26A3DF9CEB4C}" srcOrd="2" destOrd="0" presId="urn:microsoft.com/office/officeart/2005/8/layout/vProcess5"/>
    <dgm:cxn modelId="{BA7F80A7-360E-43B8-871F-B8F9D78E06E0}" type="presParOf" srcId="{82EAB5E1-67A0-48DD-B02B-512D85BD9BC0}" destId="{C22E6F8E-A22B-47BD-AF49-7BC2B8C74CD9}" srcOrd="3" destOrd="0" presId="urn:microsoft.com/office/officeart/2005/8/layout/vProcess5"/>
    <dgm:cxn modelId="{7418ED8A-F339-4A96-B9A1-291652522159}" type="presParOf" srcId="{82EAB5E1-67A0-48DD-B02B-512D85BD9BC0}" destId="{FFF3C8F6-A63A-4BE9-B425-74BB6D909F95}" srcOrd="4" destOrd="0" presId="urn:microsoft.com/office/officeart/2005/8/layout/vProcess5"/>
    <dgm:cxn modelId="{BECD36B6-5CFC-4DFB-A55B-A7FAA7CCD878}" type="presParOf" srcId="{82EAB5E1-67A0-48DD-B02B-512D85BD9BC0}" destId="{E1E06924-B054-4777-97D9-17E0080467FC}" srcOrd="5" destOrd="0" presId="urn:microsoft.com/office/officeart/2005/8/layout/vProcess5"/>
    <dgm:cxn modelId="{F08E5DF7-B2DE-451B-AB03-D2F6BCAC0916}" type="presParOf" srcId="{82EAB5E1-67A0-48DD-B02B-512D85BD9BC0}" destId="{376F2843-AA05-43D2-AC4F-48FC83D46D2E}" srcOrd="6" destOrd="0" presId="urn:microsoft.com/office/officeart/2005/8/layout/vProcess5"/>
    <dgm:cxn modelId="{A5E2EDE0-1746-4752-A7FA-AEA6732620D4}" type="presParOf" srcId="{82EAB5E1-67A0-48DD-B02B-512D85BD9BC0}" destId="{924F85EC-CC33-4D63-AB71-D326143B2547}" srcOrd="7" destOrd="0" presId="urn:microsoft.com/office/officeart/2005/8/layout/vProcess5"/>
    <dgm:cxn modelId="{DB69B8AD-9073-4E3B-AF3F-B1985CC61368}" type="presParOf" srcId="{82EAB5E1-67A0-48DD-B02B-512D85BD9BC0}" destId="{E696B4C9-0CB9-431D-B6D0-DF871565B826}" srcOrd="8" destOrd="0" presId="urn:microsoft.com/office/officeart/2005/8/layout/vProcess5"/>
    <dgm:cxn modelId="{43DDA91A-A476-4E5E-A1EB-42498C2F3FDA}" type="presParOf" srcId="{82EAB5E1-67A0-48DD-B02B-512D85BD9BC0}" destId="{49D761D5-BC2D-4908-A60F-1BDE67647EC1}" srcOrd="9" destOrd="0" presId="urn:microsoft.com/office/officeart/2005/8/layout/vProcess5"/>
    <dgm:cxn modelId="{03E36D63-2DF0-49A2-9F66-5ABD88AD3E24}" type="presParOf" srcId="{82EAB5E1-67A0-48DD-B02B-512D85BD9BC0}" destId="{E00E2B63-6E2D-45AD-85FA-A1512630CFFB}" srcOrd="10" destOrd="0" presId="urn:microsoft.com/office/officeart/2005/8/layout/vProcess5"/>
    <dgm:cxn modelId="{73BA0D96-D32E-4E15-972D-3022E399F7B7}" type="presParOf" srcId="{82EAB5E1-67A0-48DD-B02B-512D85BD9BC0}" destId="{55C31C18-B095-490A-89B7-B3DAC234EA5C}" srcOrd="11" destOrd="0" presId="urn:microsoft.com/office/officeart/2005/8/layout/vProcess5"/>
    <dgm:cxn modelId="{3773A750-9615-41D3-B07E-F1A413C792C6}" type="presParOf" srcId="{82EAB5E1-67A0-48DD-B02B-512D85BD9BC0}" destId="{E76FC547-CE4C-4469-B929-08291875DE1D}" srcOrd="12" destOrd="0" presId="urn:microsoft.com/office/officeart/2005/8/layout/vProcess5"/>
    <dgm:cxn modelId="{864D2620-526D-4104-870D-D94B67658A73}" type="presParOf" srcId="{82EAB5E1-67A0-48DD-B02B-512D85BD9BC0}" destId="{C63D9F36-3D23-4221-8007-C168D58EBA16}" srcOrd="13" destOrd="0" presId="urn:microsoft.com/office/officeart/2005/8/layout/vProcess5"/>
    <dgm:cxn modelId="{0E0FF878-970A-45AC-863A-EA8291142325}" type="presParOf" srcId="{82EAB5E1-67A0-48DD-B02B-512D85BD9BC0}" destId="{0BCFB016-E5E4-40A4-8CE3-2BEC879ED1A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427012-94EF-47B4-8A96-7790A4922628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1BD19DA-03BD-4F22-A162-236AFE74793D}">
      <dgm:prSet/>
      <dgm:spPr/>
      <dgm:t>
        <a:bodyPr/>
        <a:lstStyle/>
        <a:p>
          <a:r>
            <a:rPr lang="en-US" dirty="0"/>
            <a:t>Good Health can drink when thirsty	</a:t>
          </a:r>
        </a:p>
      </dgm:t>
    </dgm:pt>
    <dgm:pt modelId="{3502DC71-BBCA-4D11-AC60-DF0258E25B02}" type="parTrans" cxnId="{9E454C09-5F89-4841-A124-9B529CE9984F}">
      <dgm:prSet/>
      <dgm:spPr/>
      <dgm:t>
        <a:bodyPr/>
        <a:lstStyle/>
        <a:p>
          <a:endParaRPr lang="en-US"/>
        </a:p>
      </dgm:t>
    </dgm:pt>
    <dgm:pt modelId="{8D4C0849-2A81-4F4A-BD10-EF50CADC0372}" type="sibTrans" cxnId="{9E454C09-5F89-4841-A124-9B529CE9984F}">
      <dgm:prSet/>
      <dgm:spPr/>
      <dgm:t>
        <a:bodyPr/>
        <a:lstStyle/>
        <a:p>
          <a:endParaRPr lang="en-US"/>
        </a:p>
      </dgm:t>
    </dgm:pt>
    <dgm:pt modelId="{C59FAF52-3406-4942-B970-AF41DDEA2F40}">
      <dgm:prSet/>
      <dgm:spPr/>
      <dgm:t>
        <a:bodyPr/>
        <a:lstStyle/>
        <a:p>
          <a:r>
            <a:rPr lang="en-US" dirty="0"/>
            <a:t>Varies with activity level, health &amp; environment</a:t>
          </a:r>
        </a:p>
      </dgm:t>
    </dgm:pt>
    <dgm:pt modelId="{C6F95927-4401-4890-B182-2105C53010A0}" type="parTrans" cxnId="{FF430963-6D5B-4110-88FC-76E3131FC298}">
      <dgm:prSet/>
      <dgm:spPr/>
      <dgm:t>
        <a:bodyPr/>
        <a:lstStyle/>
        <a:p>
          <a:endParaRPr lang="en-US"/>
        </a:p>
      </dgm:t>
    </dgm:pt>
    <dgm:pt modelId="{44EEB10E-218F-45C5-9F9E-007A6ABE6E04}" type="sibTrans" cxnId="{FF430963-6D5B-4110-88FC-76E3131FC298}">
      <dgm:prSet/>
      <dgm:spPr/>
      <dgm:t>
        <a:bodyPr/>
        <a:lstStyle/>
        <a:p>
          <a:endParaRPr lang="en-US"/>
        </a:p>
      </dgm:t>
    </dgm:pt>
    <dgm:pt modelId="{938876BF-F09A-4436-9EEE-CC1887F6AA25}">
      <dgm:prSet/>
      <dgm:spPr/>
      <dgm:t>
        <a:bodyPr/>
        <a:lstStyle/>
        <a:p>
          <a:r>
            <a:rPr lang="en-US" dirty="0"/>
            <a:t>No single formula fits everyone </a:t>
          </a:r>
        </a:p>
      </dgm:t>
    </dgm:pt>
    <dgm:pt modelId="{7ABA094A-A741-4C53-B67C-A138810AA487}" type="parTrans" cxnId="{B2CA4C08-5377-4E59-958A-E86B6293A6D7}">
      <dgm:prSet/>
      <dgm:spPr/>
      <dgm:t>
        <a:bodyPr/>
        <a:lstStyle/>
        <a:p>
          <a:endParaRPr lang="en-US"/>
        </a:p>
      </dgm:t>
    </dgm:pt>
    <dgm:pt modelId="{A02FCEA8-93BC-48FF-B039-6D0A787B3E31}" type="sibTrans" cxnId="{B2CA4C08-5377-4E59-958A-E86B6293A6D7}">
      <dgm:prSet/>
      <dgm:spPr/>
      <dgm:t>
        <a:bodyPr/>
        <a:lstStyle/>
        <a:p>
          <a:endParaRPr lang="en-US"/>
        </a:p>
      </dgm:t>
    </dgm:pt>
    <dgm:pt modelId="{00FE0D88-47F0-464C-968F-868227FB136B}">
      <dgm:prSet/>
      <dgm:spPr/>
      <dgm:t>
        <a:bodyPr/>
        <a:lstStyle/>
        <a:p>
          <a:r>
            <a:rPr lang="en-US" b="0" i="0" dirty="0"/>
            <a:t>About 3.7 liters of fluids a day for men</a:t>
          </a:r>
        </a:p>
        <a:p>
          <a:r>
            <a:rPr lang="en-US" b="0" i="0" dirty="0"/>
            <a:t>About 2.7 liters of fluids a day for women</a:t>
          </a:r>
          <a:endParaRPr lang="en-US" dirty="0"/>
        </a:p>
      </dgm:t>
    </dgm:pt>
    <dgm:pt modelId="{00858060-3A50-4BBC-AAF4-F47515F90F75}" type="parTrans" cxnId="{8CADF3E3-B83B-4580-B03D-A5F90964018E}">
      <dgm:prSet/>
      <dgm:spPr/>
      <dgm:t>
        <a:bodyPr/>
        <a:lstStyle/>
        <a:p>
          <a:endParaRPr lang="en-US"/>
        </a:p>
      </dgm:t>
    </dgm:pt>
    <dgm:pt modelId="{1AE23C0C-D5B4-4F52-B337-559D44F13FBA}" type="sibTrans" cxnId="{8CADF3E3-B83B-4580-B03D-A5F90964018E}">
      <dgm:prSet/>
      <dgm:spPr/>
      <dgm:t>
        <a:bodyPr/>
        <a:lstStyle/>
        <a:p>
          <a:endParaRPr lang="en-US"/>
        </a:p>
      </dgm:t>
    </dgm:pt>
    <dgm:pt modelId="{BD2894EA-574D-4A0F-9C2F-F016020104DE}" type="pres">
      <dgm:prSet presAssocID="{9C427012-94EF-47B4-8A96-7790A4922628}" presName="linear" presStyleCnt="0">
        <dgm:presLayoutVars>
          <dgm:animLvl val="lvl"/>
          <dgm:resizeHandles val="exact"/>
        </dgm:presLayoutVars>
      </dgm:prSet>
      <dgm:spPr/>
    </dgm:pt>
    <dgm:pt modelId="{863015E1-C9E2-425A-B97F-21EC4B4495A5}" type="pres">
      <dgm:prSet presAssocID="{41BD19DA-03BD-4F22-A162-236AFE74793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A656DC-795A-4D46-B29D-2C5152E9AC3E}" type="pres">
      <dgm:prSet presAssocID="{8D4C0849-2A81-4F4A-BD10-EF50CADC0372}" presName="spacer" presStyleCnt="0"/>
      <dgm:spPr/>
    </dgm:pt>
    <dgm:pt modelId="{1C0F993B-C615-45AE-9481-99DF2A57804A}" type="pres">
      <dgm:prSet presAssocID="{C59FAF52-3406-4942-B970-AF41DDEA2F4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CF5064E-A3FA-4CB7-B618-EAD860C6C45A}" type="pres">
      <dgm:prSet presAssocID="{44EEB10E-218F-45C5-9F9E-007A6ABE6E04}" presName="spacer" presStyleCnt="0"/>
      <dgm:spPr/>
    </dgm:pt>
    <dgm:pt modelId="{14EE2DC0-09A0-4577-9141-8AA304F1E327}" type="pres">
      <dgm:prSet presAssocID="{938876BF-F09A-4436-9EEE-CC1887F6AA2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7F514A8-B3AC-4BDE-BCB5-BAB4246922A1}" type="pres">
      <dgm:prSet presAssocID="{A02FCEA8-93BC-48FF-B039-6D0A787B3E31}" presName="spacer" presStyleCnt="0"/>
      <dgm:spPr/>
    </dgm:pt>
    <dgm:pt modelId="{424AD2E7-1DDE-4B6A-BB65-CBB964A94B1C}" type="pres">
      <dgm:prSet presAssocID="{00FE0D88-47F0-464C-968F-868227FB136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2CA4C08-5377-4E59-958A-E86B6293A6D7}" srcId="{9C427012-94EF-47B4-8A96-7790A4922628}" destId="{938876BF-F09A-4436-9EEE-CC1887F6AA25}" srcOrd="2" destOrd="0" parTransId="{7ABA094A-A741-4C53-B67C-A138810AA487}" sibTransId="{A02FCEA8-93BC-48FF-B039-6D0A787B3E31}"/>
    <dgm:cxn modelId="{9E454C09-5F89-4841-A124-9B529CE9984F}" srcId="{9C427012-94EF-47B4-8A96-7790A4922628}" destId="{41BD19DA-03BD-4F22-A162-236AFE74793D}" srcOrd="0" destOrd="0" parTransId="{3502DC71-BBCA-4D11-AC60-DF0258E25B02}" sibTransId="{8D4C0849-2A81-4F4A-BD10-EF50CADC0372}"/>
    <dgm:cxn modelId="{92B29927-4C7F-40E4-9BA9-4AA202238ED8}" type="presOf" srcId="{00FE0D88-47F0-464C-968F-868227FB136B}" destId="{424AD2E7-1DDE-4B6A-BB65-CBB964A94B1C}" srcOrd="0" destOrd="0" presId="urn:microsoft.com/office/officeart/2005/8/layout/vList2"/>
    <dgm:cxn modelId="{FF430963-6D5B-4110-88FC-76E3131FC298}" srcId="{9C427012-94EF-47B4-8A96-7790A4922628}" destId="{C59FAF52-3406-4942-B970-AF41DDEA2F40}" srcOrd="1" destOrd="0" parTransId="{C6F95927-4401-4890-B182-2105C53010A0}" sibTransId="{44EEB10E-218F-45C5-9F9E-007A6ABE6E04}"/>
    <dgm:cxn modelId="{65EF608A-81B8-436B-88D0-6F4B33B5EA85}" type="presOf" srcId="{938876BF-F09A-4436-9EEE-CC1887F6AA25}" destId="{14EE2DC0-09A0-4577-9141-8AA304F1E327}" srcOrd="0" destOrd="0" presId="urn:microsoft.com/office/officeart/2005/8/layout/vList2"/>
    <dgm:cxn modelId="{B0990996-B11C-4BB6-B6FD-893C682886C6}" type="presOf" srcId="{41BD19DA-03BD-4F22-A162-236AFE74793D}" destId="{863015E1-C9E2-425A-B97F-21EC4B4495A5}" srcOrd="0" destOrd="0" presId="urn:microsoft.com/office/officeart/2005/8/layout/vList2"/>
    <dgm:cxn modelId="{BC79B4C6-E610-4F8B-A43B-B7B98470EEB1}" type="presOf" srcId="{9C427012-94EF-47B4-8A96-7790A4922628}" destId="{BD2894EA-574D-4A0F-9C2F-F016020104DE}" srcOrd="0" destOrd="0" presId="urn:microsoft.com/office/officeart/2005/8/layout/vList2"/>
    <dgm:cxn modelId="{B03583CB-068B-4A05-AEAF-33650286FAE1}" type="presOf" srcId="{C59FAF52-3406-4942-B970-AF41DDEA2F40}" destId="{1C0F993B-C615-45AE-9481-99DF2A57804A}" srcOrd="0" destOrd="0" presId="urn:microsoft.com/office/officeart/2005/8/layout/vList2"/>
    <dgm:cxn modelId="{8CADF3E3-B83B-4580-B03D-A5F90964018E}" srcId="{9C427012-94EF-47B4-8A96-7790A4922628}" destId="{00FE0D88-47F0-464C-968F-868227FB136B}" srcOrd="3" destOrd="0" parTransId="{00858060-3A50-4BBC-AAF4-F47515F90F75}" sibTransId="{1AE23C0C-D5B4-4F52-B337-559D44F13FBA}"/>
    <dgm:cxn modelId="{5F2D83B2-61A7-44B0-A0DC-EC5220EF6D2B}" type="presParOf" srcId="{BD2894EA-574D-4A0F-9C2F-F016020104DE}" destId="{863015E1-C9E2-425A-B97F-21EC4B4495A5}" srcOrd="0" destOrd="0" presId="urn:microsoft.com/office/officeart/2005/8/layout/vList2"/>
    <dgm:cxn modelId="{8AD5E3BE-AFF0-44AA-8AB7-8202E4DD153F}" type="presParOf" srcId="{BD2894EA-574D-4A0F-9C2F-F016020104DE}" destId="{C3A656DC-795A-4D46-B29D-2C5152E9AC3E}" srcOrd="1" destOrd="0" presId="urn:microsoft.com/office/officeart/2005/8/layout/vList2"/>
    <dgm:cxn modelId="{275A2580-BBE8-4E90-8A69-078DCD168732}" type="presParOf" srcId="{BD2894EA-574D-4A0F-9C2F-F016020104DE}" destId="{1C0F993B-C615-45AE-9481-99DF2A57804A}" srcOrd="2" destOrd="0" presId="urn:microsoft.com/office/officeart/2005/8/layout/vList2"/>
    <dgm:cxn modelId="{D285E136-813F-402D-8334-29F61CCA30B8}" type="presParOf" srcId="{BD2894EA-574D-4A0F-9C2F-F016020104DE}" destId="{ECF5064E-A3FA-4CB7-B618-EAD860C6C45A}" srcOrd="3" destOrd="0" presId="urn:microsoft.com/office/officeart/2005/8/layout/vList2"/>
    <dgm:cxn modelId="{265F9432-F5A2-4B15-9F99-9697BC46D955}" type="presParOf" srcId="{BD2894EA-574D-4A0F-9C2F-F016020104DE}" destId="{14EE2DC0-09A0-4577-9141-8AA304F1E327}" srcOrd="4" destOrd="0" presId="urn:microsoft.com/office/officeart/2005/8/layout/vList2"/>
    <dgm:cxn modelId="{F55E575B-A95E-48F8-A803-F10EA5B6D1D3}" type="presParOf" srcId="{BD2894EA-574D-4A0F-9C2F-F016020104DE}" destId="{37F514A8-B3AC-4BDE-BCB5-BAB4246922A1}" srcOrd="5" destOrd="0" presId="urn:microsoft.com/office/officeart/2005/8/layout/vList2"/>
    <dgm:cxn modelId="{613B7017-AEC5-4DAA-BB7E-F5E8FB705EF4}" type="presParOf" srcId="{BD2894EA-574D-4A0F-9C2F-F016020104DE}" destId="{424AD2E7-1DDE-4B6A-BB65-CBB964A94B1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DC5411-5EB7-4636-B42D-9C45A0DDA9BE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1804677-D8F5-47DA-AECE-079D0F92B937}">
      <dgm:prSet/>
      <dgm:spPr/>
      <dgm:t>
        <a:bodyPr/>
        <a:lstStyle/>
        <a:p>
          <a:r>
            <a:rPr lang="en-US"/>
            <a:t>Body Temperature Regulation</a:t>
          </a:r>
        </a:p>
      </dgm:t>
    </dgm:pt>
    <dgm:pt modelId="{DBCFDCFE-042F-497F-9A41-099A0A1AE7BF}" type="parTrans" cxnId="{3B803EBC-0DFD-491B-9891-FE66D22974F9}">
      <dgm:prSet/>
      <dgm:spPr/>
      <dgm:t>
        <a:bodyPr/>
        <a:lstStyle/>
        <a:p>
          <a:endParaRPr lang="en-US"/>
        </a:p>
      </dgm:t>
    </dgm:pt>
    <dgm:pt modelId="{DEFB28A9-AE09-4501-B765-7D47E36286D2}" type="sibTrans" cxnId="{3B803EBC-0DFD-491B-9891-FE66D22974F9}">
      <dgm:prSet/>
      <dgm:spPr/>
      <dgm:t>
        <a:bodyPr/>
        <a:lstStyle/>
        <a:p>
          <a:endParaRPr lang="en-US"/>
        </a:p>
      </dgm:t>
    </dgm:pt>
    <dgm:pt modelId="{B489AF69-DEBB-4EC2-A16C-06BB146DF49B}">
      <dgm:prSet/>
      <dgm:spPr/>
      <dgm:t>
        <a:bodyPr/>
        <a:lstStyle/>
        <a:p>
          <a:r>
            <a:rPr lang="en-US"/>
            <a:t>Moistens tissues including eyes, nose, mouth</a:t>
          </a:r>
        </a:p>
      </dgm:t>
    </dgm:pt>
    <dgm:pt modelId="{19264034-58B7-48F6-834C-EF72D67BBF22}" type="parTrans" cxnId="{2660F5C6-0298-4571-8FCC-8A6608A735BA}">
      <dgm:prSet/>
      <dgm:spPr/>
      <dgm:t>
        <a:bodyPr/>
        <a:lstStyle/>
        <a:p>
          <a:endParaRPr lang="en-US"/>
        </a:p>
      </dgm:t>
    </dgm:pt>
    <dgm:pt modelId="{9E51E367-DCB5-4B9D-80FC-9F76EE203C27}" type="sibTrans" cxnId="{2660F5C6-0298-4571-8FCC-8A6608A735BA}">
      <dgm:prSet/>
      <dgm:spPr/>
      <dgm:t>
        <a:bodyPr/>
        <a:lstStyle/>
        <a:p>
          <a:endParaRPr lang="en-US"/>
        </a:p>
      </dgm:t>
    </dgm:pt>
    <dgm:pt modelId="{5F5FFB44-B242-440B-937F-A56F09316D49}">
      <dgm:prSet/>
      <dgm:spPr/>
      <dgm:t>
        <a:bodyPr/>
        <a:lstStyle/>
        <a:p>
          <a:r>
            <a:rPr lang="en-US"/>
            <a:t>Joint lubrication</a:t>
          </a:r>
        </a:p>
      </dgm:t>
    </dgm:pt>
    <dgm:pt modelId="{BB10E68A-F20B-4875-97E2-5382829F2993}" type="parTrans" cxnId="{E8F48627-8998-4E5C-BE27-716649EA5D77}">
      <dgm:prSet/>
      <dgm:spPr/>
      <dgm:t>
        <a:bodyPr/>
        <a:lstStyle/>
        <a:p>
          <a:endParaRPr lang="en-US"/>
        </a:p>
      </dgm:t>
    </dgm:pt>
    <dgm:pt modelId="{6F80275E-9C2A-40BC-99B7-CB34634845BF}" type="sibTrans" cxnId="{E8F48627-8998-4E5C-BE27-716649EA5D77}">
      <dgm:prSet/>
      <dgm:spPr/>
      <dgm:t>
        <a:bodyPr/>
        <a:lstStyle/>
        <a:p>
          <a:endParaRPr lang="en-US"/>
        </a:p>
      </dgm:t>
    </dgm:pt>
    <dgm:pt modelId="{A55851F9-00D4-4C15-966D-D0A68B342DB3}">
      <dgm:prSet/>
      <dgm:spPr/>
      <dgm:t>
        <a:bodyPr/>
        <a:lstStyle/>
        <a:p>
          <a:r>
            <a:rPr lang="en-US"/>
            <a:t>Protects body organs / tissues</a:t>
          </a:r>
        </a:p>
      </dgm:t>
    </dgm:pt>
    <dgm:pt modelId="{B1DAFA87-7470-41A6-BD6C-6FE8654E6DF4}" type="parTrans" cxnId="{C0C7448B-BE84-49D8-9989-C364E839F54F}">
      <dgm:prSet/>
      <dgm:spPr/>
      <dgm:t>
        <a:bodyPr/>
        <a:lstStyle/>
        <a:p>
          <a:endParaRPr lang="en-US"/>
        </a:p>
      </dgm:t>
    </dgm:pt>
    <dgm:pt modelId="{BDFA0450-755B-4191-9CD2-3B8365996329}" type="sibTrans" cxnId="{C0C7448B-BE84-49D8-9989-C364E839F54F}">
      <dgm:prSet/>
      <dgm:spPr/>
      <dgm:t>
        <a:bodyPr/>
        <a:lstStyle/>
        <a:p>
          <a:endParaRPr lang="en-US"/>
        </a:p>
      </dgm:t>
    </dgm:pt>
    <dgm:pt modelId="{5A4D724A-4859-4FC0-9F2F-B6647CBF5820}">
      <dgm:prSet/>
      <dgm:spPr/>
      <dgm:t>
        <a:bodyPr/>
        <a:lstStyle/>
        <a:p>
          <a:r>
            <a:rPr lang="en-US"/>
            <a:t>Constipation prevention</a:t>
          </a:r>
        </a:p>
      </dgm:t>
    </dgm:pt>
    <dgm:pt modelId="{A00A29DA-A0A7-4E38-8D96-CB0776B747CA}" type="parTrans" cxnId="{63F5BEF7-6A26-47F0-A6DA-A2087F1AA133}">
      <dgm:prSet/>
      <dgm:spPr/>
      <dgm:t>
        <a:bodyPr/>
        <a:lstStyle/>
        <a:p>
          <a:endParaRPr lang="en-US"/>
        </a:p>
      </dgm:t>
    </dgm:pt>
    <dgm:pt modelId="{C56E3D25-21B1-4C1A-954F-2FC6F303E03D}" type="sibTrans" cxnId="{63F5BEF7-6A26-47F0-A6DA-A2087F1AA133}">
      <dgm:prSet/>
      <dgm:spPr/>
      <dgm:t>
        <a:bodyPr/>
        <a:lstStyle/>
        <a:p>
          <a:endParaRPr lang="en-US"/>
        </a:p>
      </dgm:t>
    </dgm:pt>
    <dgm:pt modelId="{40101D5F-706C-487F-8B77-DCC0C2BB2EB7}">
      <dgm:prSet/>
      <dgm:spPr/>
      <dgm:t>
        <a:bodyPr/>
        <a:lstStyle/>
        <a:p>
          <a:r>
            <a:rPr lang="en-US"/>
            <a:t>Flushes out waste products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Helps with Liver and Kidney Function</a:t>
          </a:r>
        </a:p>
      </dgm:t>
    </dgm:pt>
    <dgm:pt modelId="{B9BB2855-D312-49A6-987B-8B8123B3291E}" type="parTrans" cxnId="{2D1FD07D-B554-44F4-940C-C4B1A705A043}">
      <dgm:prSet/>
      <dgm:spPr/>
      <dgm:t>
        <a:bodyPr/>
        <a:lstStyle/>
        <a:p>
          <a:endParaRPr lang="en-US"/>
        </a:p>
      </dgm:t>
    </dgm:pt>
    <dgm:pt modelId="{D176DF33-6738-4727-ACE5-7DF1754E4260}" type="sibTrans" cxnId="{2D1FD07D-B554-44F4-940C-C4B1A705A043}">
      <dgm:prSet/>
      <dgm:spPr/>
      <dgm:t>
        <a:bodyPr/>
        <a:lstStyle/>
        <a:p>
          <a:endParaRPr lang="en-US"/>
        </a:p>
      </dgm:t>
    </dgm:pt>
    <dgm:pt modelId="{255DC42D-0D58-467D-94D1-E448BF50D729}" type="pres">
      <dgm:prSet presAssocID="{26DC5411-5EB7-4636-B42D-9C45A0DDA9BE}" presName="diagram" presStyleCnt="0">
        <dgm:presLayoutVars>
          <dgm:dir/>
          <dgm:resizeHandles val="exact"/>
        </dgm:presLayoutVars>
      </dgm:prSet>
      <dgm:spPr/>
    </dgm:pt>
    <dgm:pt modelId="{BBD8B01E-C048-4BE9-B045-3A905423F714}" type="pres">
      <dgm:prSet presAssocID="{21804677-D8F5-47DA-AECE-079D0F92B937}" presName="node" presStyleLbl="node1" presStyleIdx="0" presStyleCnt="6">
        <dgm:presLayoutVars>
          <dgm:bulletEnabled val="1"/>
        </dgm:presLayoutVars>
      </dgm:prSet>
      <dgm:spPr/>
    </dgm:pt>
    <dgm:pt modelId="{599859D8-7DD0-4912-BB34-411C8DC50AB8}" type="pres">
      <dgm:prSet presAssocID="{DEFB28A9-AE09-4501-B765-7D47E36286D2}" presName="sibTrans" presStyleCnt="0"/>
      <dgm:spPr/>
    </dgm:pt>
    <dgm:pt modelId="{47E42AEC-B352-422B-BAB6-C41073FFC4C0}" type="pres">
      <dgm:prSet presAssocID="{B489AF69-DEBB-4EC2-A16C-06BB146DF49B}" presName="node" presStyleLbl="node1" presStyleIdx="1" presStyleCnt="6">
        <dgm:presLayoutVars>
          <dgm:bulletEnabled val="1"/>
        </dgm:presLayoutVars>
      </dgm:prSet>
      <dgm:spPr/>
    </dgm:pt>
    <dgm:pt modelId="{BCBA4083-0FF7-4BFE-AAE2-16BFB93022DB}" type="pres">
      <dgm:prSet presAssocID="{9E51E367-DCB5-4B9D-80FC-9F76EE203C27}" presName="sibTrans" presStyleCnt="0"/>
      <dgm:spPr/>
    </dgm:pt>
    <dgm:pt modelId="{41937C2C-E0E7-4DB8-9730-8EB863D1C091}" type="pres">
      <dgm:prSet presAssocID="{5F5FFB44-B242-440B-937F-A56F09316D49}" presName="node" presStyleLbl="node1" presStyleIdx="2" presStyleCnt="6">
        <dgm:presLayoutVars>
          <dgm:bulletEnabled val="1"/>
        </dgm:presLayoutVars>
      </dgm:prSet>
      <dgm:spPr/>
    </dgm:pt>
    <dgm:pt modelId="{C891060D-1AB9-4A9F-98A2-D192B5738A44}" type="pres">
      <dgm:prSet presAssocID="{6F80275E-9C2A-40BC-99B7-CB34634845BF}" presName="sibTrans" presStyleCnt="0"/>
      <dgm:spPr/>
    </dgm:pt>
    <dgm:pt modelId="{FC61CAB2-1B32-49F4-8E90-3607E5DA12BE}" type="pres">
      <dgm:prSet presAssocID="{A55851F9-00D4-4C15-966D-D0A68B342DB3}" presName="node" presStyleLbl="node1" presStyleIdx="3" presStyleCnt="6">
        <dgm:presLayoutVars>
          <dgm:bulletEnabled val="1"/>
        </dgm:presLayoutVars>
      </dgm:prSet>
      <dgm:spPr/>
    </dgm:pt>
    <dgm:pt modelId="{DF435BBD-1634-489C-8108-CE215628791D}" type="pres">
      <dgm:prSet presAssocID="{BDFA0450-755B-4191-9CD2-3B8365996329}" presName="sibTrans" presStyleCnt="0"/>
      <dgm:spPr/>
    </dgm:pt>
    <dgm:pt modelId="{4DD1AAEA-6947-4BE4-8505-227C235107FF}" type="pres">
      <dgm:prSet presAssocID="{5A4D724A-4859-4FC0-9F2F-B6647CBF5820}" presName="node" presStyleLbl="node1" presStyleIdx="4" presStyleCnt="6">
        <dgm:presLayoutVars>
          <dgm:bulletEnabled val="1"/>
        </dgm:presLayoutVars>
      </dgm:prSet>
      <dgm:spPr/>
    </dgm:pt>
    <dgm:pt modelId="{3D870025-34BC-41F6-AA5B-CA17E7597AE5}" type="pres">
      <dgm:prSet presAssocID="{C56E3D25-21B1-4C1A-954F-2FC6F303E03D}" presName="sibTrans" presStyleCnt="0"/>
      <dgm:spPr/>
    </dgm:pt>
    <dgm:pt modelId="{D3F406D4-1D7A-4853-9220-70C27C59590D}" type="pres">
      <dgm:prSet presAssocID="{40101D5F-706C-487F-8B77-DCC0C2BB2EB7}" presName="node" presStyleLbl="node1" presStyleIdx="5" presStyleCnt="6">
        <dgm:presLayoutVars>
          <dgm:bulletEnabled val="1"/>
        </dgm:presLayoutVars>
      </dgm:prSet>
      <dgm:spPr/>
    </dgm:pt>
  </dgm:ptLst>
  <dgm:cxnLst>
    <dgm:cxn modelId="{2F742603-8FFE-488F-9C27-898CCA5C8419}" type="presOf" srcId="{21804677-D8F5-47DA-AECE-079D0F92B937}" destId="{BBD8B01E-C048-4BE9-B045-3A905423F714}" srcOrd="0" destOrd="0" presId="urn:microsoft.com/office/officeart/2005/8/layout/default"/>
    <dgm:cxn modelId="{D9C2730A-A90E-4023-A2A2-A3852ABABF9F}" type="presOf" srcId="{5A4D724A-4859-4FC0-9F2F-B6647CBF5820}" destId="{4DD1AAEA-6947-4BE4-8505-227C235107FF}" srcOrd="0" destOrd="0" presId="urn:microsoft.com/office/officeart/2005/8/layout/default"/>
    <dgm:cxn modelId="{E9423E21-4D1C-4833-B451-EB8D5E101EBD}" type="presOf" srcId="{A55851F9-00D4-4C15-966D-D0A68B342DB3}" destId="{FC61CAB2-1B32-49F4-8E90-3607E5DA12BE}" srcOrd="0" destOrd="0" presId="urn:microsoft.com/office/officeart/2005/8/layout/default"/>
    <dgm:cxn modelId="{E8F48627-8998-4E5C-BE27-716649EA5D77}" srcId="{26DC5411-5EB7-4636-B42D-9C45A0DDA9BE}" destId="{5F5FFB44-B242-440B-937F-A56F09316D49}" srcOrd="2" destOrd="0" parTransId="{BB10E68A-F20B-4875-97E2-5382829F2993}" sibTransId="{6F80275E-9C2A-40BC-99B7-CB34634845BF}"/>
    <dgm:cxn modelId="{118E6738-FC9D-42ED-9D28-9CDFDBA98119}" type="presOf" srcId="{26DC5411-5EB7-4636-B42D-9C45A0DDA9BE}" destId="{255DC42D-0D58-467D-94D1-E448BF50D729}" srcOrd="0" destOrd="0" presId="urn:microsoft.com/office/officeart/2005/8/layout/default"/>
    <dgm:cxn modelId="{F3C7F23C-279A-47DF-9F9A-67A8CB721F4C}" type="presOf" srcId="{B489AF69-DEBB-4EC2-A16C-06BB146DF49B}" destId="{47E42AEC-B352-422B-BAB6-C41073FFC4C0}" srcOrd="0" destOrd="0" presId="urn:microsoft.com/office/officeart/2005/8/layout/default"/>
    <dgm:cxn modelId="{B74C9A78-00BB-4FFD-A7C2-86B5EE4C4C93}" type="presOf" srcId="{40101D5F-706C-487F-8B77-DCC0C2BB2EB7}" destId="{D3F406D4-1D7A-4853-9220-70C27C59590D}" srcOrd="0" destOrd="0" presId="urn:microsoft.com/office/officeart/2005/8/layout/default"/>
    <dgm:cxn modelId="{2D1FD07D-B554-44F4-940C-C4B1A705A043}" srcId="{26DC5411-5EB7-4636-B42D-9C45A0DDA9BE}" destId="{40101D5F-706C-487F-8B77-DCC0C2BB2EB7}" srcOrd="5" destOrd="0" parTransId="{B9BB2855-D312-49A6-987B-8B8123B3291E}" sibTransId="{D176DF33-6738-4727-ACE5-7DF1754E4260}"/>
    <dgm:cxn modelId="{C0C7448B-BE84-49D8-9989-C364E839F54F}" srcId="{26DC5411-5EB7-4636-B42D-9C45A0DDA9BE}" destId="{A55851F9-00D4-4C15-966D-D0A68B342DB3}" srcOrd="3" destOrd="0" parTransId="{B1DAFA87-7470-41A6-BD6C-6FE8654E6DF4}" sibTransId="{BDFA0450-755B-4191-9CD2-3B8365996329}"/>
    <dgm:cxn modelId="{31EE6794-4E34-4BB3-92C6-D6557F16A47D}" type="presOf" srcId="{5F5FFB44-B242-440B-937F-A56F09316D49}" destId="{41937C2C-E0E7-4DB8-9730-8EB863D1C091}" srcOrd="0" destOrd="0" presId="urn:microsoft.com/office/officeart/2005/8/layout/default"/>
    <dgm:cxn modelId="{3B803EBC-0DFD-491B-9891-FE66D22974F9}" srcId="{26DC5411-5EB7-4636-B42D-9C45A0DDA9BE}" destId="{21804677-D8F5-47DA-AECE-079D0F92B937}" srcOrd="0" destOrd="0" parTransId="{DBCFDCFE-042F-497F-9A41-099A0A1AE7BF}" sibTransId="{DEFB28A9-AE09-4501-B765-7D47E36286D2}"/>
    <dgm:cxn modelId="{2660F5C6-0298-4571-8FCC-8A6608A735BA}" srcId="{26DC5411-5EB7-4636-B42D-9C45A0DDA9BE}" destId="{B489AF69-DEBB-4EC2-A16C-06BB146DF49B}" srcOrd="1" destOrd="0" parTransId="{19264034-58B7-48F6-834C-EF72D67BBF22}" sibTransId="{9E51E367-DCB5-4B9D-80FC-9F76EE203C27}"/>
    <dgm:cxn modelId="{63F5BEF7-6A26-47F0-A6DA-A2087F1AA133}" srcId="{26DC5411-5EB7-4636-B42D-9C45A0DDA9BE}" destId="{5A4D724A-4859-4FC0-9F2F-B6647CBF5820}" srcOrd="4" destOrd="0" parTransId="{A00A29DA-A0A7-4E38-8D96-CB0776B747CA}" sibTransId="{C56E3D25-21B1-4C1A-954F-2FC6F303E03D}"/>
    <dgm:cxn modelId="{44F496C8-DDE9-468D-B006-8F3F2D51E5C1}" type="presParOf" srcId="{255DC42D-0D58-467D-94D1-E448BF50D729}" destId="{BBD8B01E-C048-4BE9-B045-3A905423F714}" srcOrd="0" destOrd="0" presId="urn:microsoft.com/office/officeart/2005/8/layout/default"/>
    <dgm:cxn modelId="{C5ADD8FB-A713-4E30-9C2A-4DAE12E4FA5A}" type="presParOf" srcId="{255DC42D-0D58-467D-94D1-E448BF50D729}" destId="{599859D8-7DD0-4912-BB34-411C8DC50AB8}" srcOrd="1" destOrd="0" presId="urn:microsoft.com/office/officeart/2005/8/layout/default"/>
    <dgm:cxn modelId="{37E78FB4-E845-433E-A52A-3370F079A71D}" type="presParOf" srcId="{255DC42D-0D58-467D-94D1-E448BF50D729}" destId="{47E42AEC-B352-422B-BAB6-C41073FFC4C0}" srcOrd="2" destOrd="0" presId="urn:microsoft.com/office/officeart/2005/8/layout/default"/>
    <dgm:cxn modelId="{FDA0CE76-65B0-424D-811D-5C5BD80625E9}" type="presParOf" srcId="{255DC42D-0D58-467D-94D1-E448BF50D729}" destId="{BCBA4083-0FF7-4BFE-AAE2-16BFB93022DB}" srcOrd="3" destOrd="0" presId="urn:microsoft.com/office/officeart/2005/8/layout/default"/>
    <dgm:cxn modelId="{55193B76-422F-4C20-A866-E2B9F55CAAB7}" type="presParOf" srcId="{255DC42D-0D58-467D-94D1-E448BF50D729}" destId="{41937C2C-E0E7-4DB8-9730-8EB863D1C091}" srcOrd="4" destOrd="0" presId="urn:microsoft.com/office/officeart/2005/8/layout/default"/>
    <dgm:cxn modelId="{A3B3ACB4-6F7F-4612-A452-88896BA23AD2}" type="presParOf" srcId="{255DC42D-0D58-467D-94D1-E448BF50D729}" destId="{C891060D-1AB9-4A9F-98A2-D192B5738A44}" srcOrd="5" destOrd="0" presId="urn:microsoft.com/office/officeart/2005/8/layout/default"/>
    <dgm:cxn modelId="{4AAD8CBA-0D47-48B2-9435-F9E9D4A4C2D0}" type="presParOf" srcId="{255DC42D-0D58-467D-94D1-E448BF50D729}" destId="{FC61CAB2-1B32-49F4-8E90-3607E5DA12BE}" srcOrd="6" destOrd="0" presId="urn:microsoft.com/office/officeart/2005/8/layout/default"/>
    <dgm:cxn modelId="{35C866B9-5314-4C42-BDF4-FA9913F5A9F1}" type="presParOf" srcId="{255DC42D-0D58-467D-94D1-E448BF50D729}" destId="{DF435BBD-1634-489C-8108-CE215628791D}" srcOrd="7" destOrd="0" presId="urn:microsoft.com/office/officeart/2005/8/layout/default"/>
    <dgm:cxn modelId="{217BFA6B-1973-4A08-82A0-93E94D67399D}" type="presParOf" srcId="{255DC42D-0D58-467D-94D1-E448BF50D729}" destId="{4DD1AAEA-6947-4BE4-8505-227C235107FF}" srcOrd="8" destOrd="0" presId="urn:microsoft.com/office/officeart/2005/8/layout/default"/>
    <dgm:cxn modelId="{37E4B895-E28F-4ED5-8D44-5A39AB7F7F0E}" type="presParOf" srcId="{255DC42D-0D58-467D-94D1-E448BF50D729}" destId="{3D870025-34BC-41F6-AA5B-CA17E7597AE5}" srcOrd="9" destOrd="0" presId="urn:microsoft.com/office/officeart/2005/8/layout/default"/>
    <dgm:cxn modelId="{CBD7E436-7892-45C3-8B7E-94E5AEE4CC92}" type="presParOf" srcId="{255DC42D-0D58-467D-94D1-E448BF50D729}" destId="{D3F406D4-1D7A-4853-9220-70C27C59590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98DCE9-CE50-4E8F-B5C1-C19EDF54FCD4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3868060-80DD-4C78-ABB5-285CDBA7E6EB}">
      <dgm:prSet/>
      <dgm:spPr/>
      <dgm:t>
        <a:bodyPr/>
        <a:lstStyle/>
        <a:p>
          <a:r>
            <a:rPr lang="en-US"/>
            <a:t>Water is reabsorbed in the colon</a:t>
          </a:r>
        </a:p>
      </dgm:t>
    </dgm:pt>
    <dgm:pt modelId="{FB45025C-4B9D-4A49-A6F7-86564251E392}" type="parTrans" cxnId="{4D515CBF-7099-481F-9397-DC0422C7C612}">
      <dgm:prSet/>
      <dgm:spPr/>
      <dgm:t>
        <a:bodyPr/>
        <a:lstStyle/>
        <a:p>
          <a:endParaRPr lang="en-US"/>
        </a:p>
      </dgm:t>
    </dgm:pt>
    <dgm:pt modelId="{C707DC17-57DD-496A-9B73-4917326B6DA6}" type="sibTrans" cxnId="{4D515CBF-7099-481F-9397-DC0422C7C612}">
      <dgm:prSet/>
      <dgm:spPr/>
      <dgm:t>
        <a:bodyPr/>
        <a:lstStyle/>
        <a:p>
          <a:endParaRPr lang="en-US"/>
        </a:p>
      </dgm:t>
    </dgm:pt>
    <dgm:pt modelId="{A7F8A0CA-1F92-45C6-AF7C-6E4625581843}">
      <dgm:prSet/>
      <dgm:spPr/>
      <dgm:t>
        <a:bodyPr/>
        <a:lstStyle/>
        <a:p>
          <a:r>
            <a:rPr lang="en-US"/>
            <a:t>Constipation is likely with poor water intake</a:t>
          </a:r>
        </a:p>
      </dgm:t>
    </dgm:pt>
    <dgm:pt modelId="{13E20FA5-F1B2-416D-AB6F-857F03A03FB4}" type="parTrans" cxnId="{75513132-86C4-49CD-A52A-17BB88823EAF}">
      <dgm:prSet/>
      <dgm:spPr/>
      <dgm:t>
        <a:bodyPr/>
        <a:lstStyle/>
        <a:p>
          <a:endParaRPr lang="en-US"/>
        </a:p>
      </dgm:t>
    </dgm:pt>
    <dgm:pt modelId="{47F5158F-6511-4324-9C2F-196451E03A6A}" type="sibTrans" cxnId="{75513132-86C4-49CD-A52A-17BB88823EAF}">
      <dgm:prSet/>
      <dgm:spPr/>
      <dgm:t>
        <a:bodyPr/>
        <a:lstStyle/>
        <a:p>
          <a:endParaRPr lang="en-US"/>
        </a:p>
      </dgm:t>
    </dgm:pt>
    <dgm:pt modelId="{181C0525-7849-49C3-9061-D7B3C0995A4E}">
      <dgm:prSet/>
      <dgm:spPr/>
      <dgm:t>
        <a:bodyPr/>
        <a:lstStyle/>
        <a:p>
          <a:r>
            <a:rPr lang="en-US"/>
            <a:t>Constipation can lead to increased re-uptake of certain substances (toxins, bile, cholesterol, hormones)</a:t>
          </a:r>
        </a:p>
      </dgm:t>
    </dgm:pt>
    <dgm:pt modelId="{A2D8C968-873D-4923-BA4D-5E8E01E558A7}" type="parTrans" cxnId="{A39E7BF8-CC2D-4617-90F5-D356F88E6B5E}">
      <dgm:prSet/>
      <dgm:spPr/>
      <dgm:t>
        <a:bodyPr/>
        <a:lstStyle/>
        <a:p>
          <a:endParaRPr lang="en-US"/>
        </a:p>
      </dgm:t>
    </dgm:pt>
    <dgm:pt modelId="{F40E2688-EAD5-4C7A-A415-5C520080750E}" type="sibTrans" cxnId="{A39E7BF8-CC2D-4617-90F5-D356F88E6B5E}">
      <dgm:prSet/>
      <dgm:spPr/>
      <dgm:t>
        <a:bodyPr/>
        <a:lstStyle/>
        <a:p>
          <a:endParaRPr lang="en-US"/>
        </a:p>
      </dgm:t>
    </dgm:pt>
    <dgm:pt modelId="{1D3EE5E1-8576-4439-ACE1-5B3C94D74B16}">
      <dgm:prSet/>
      <dgm:spPr/>
      <dgm:t>
        <a:bodyPr/>
        <a:lstStyle/>
        <a:p>
          <a:r>
            <a:rPr lang="en-US"/>
            <a:t>Constipation can also lead to increased risk of diverticulitis and decreased colon health</a:t>
          </a:r>
        </a:p>
      </dgm:t>
    </dgm:pt>
    <dgm:pt modelId="{05881C26-969B-4DF7-955E-5631F6CF6629}" type="parTrans" cxnId="{7909AE8C-F206-4E2B-902F-242A2DEFCF29}">
      <dgm:prSet/>
      <dgm:spPr/>
      <dgm:t>
        <a:bodyPr/>
        <a:lstStyle/>
        <a:p>
          <a:endParaRPr lang="en-US"/>
        </a:p>
      </dgm:t>
    </dgm:pt>
    <dgm:pt modelId="{B4EC6AEA-9222-4D56-AD7A-50909DE5C07A}" type="sibTrans" cxnId="{7909AE8C-F206-4E2B-902F-242A2DEFCF29}">
      <dgm:prSet/>
      <dgm:spPr/>
      <dgm:t>
        <a:bodyPr/>
        <a:lstStyle/>
        <a:p>
          <a:endParaRPr lang="en-US"/>
        </a:p>
      </dgm:t>
    </dgm:pt>
    <dgm:pt modelId="{9D75807C-AD38-4D7A-9764-8C22802C227F}" type="pres">
      <dgm:prSet presAssocID="{8798DCE9-CE50-4E8F-B5C1-C19EDF54FCD4}" presName="vert0" presStyleCnt="0">
        <dgm:presLayoutVars>
          <dgm:dir/>
          <dgm:animOne val="branch"/>
          <dgm:animLvl val="lvl"/>
        </dgm:presLayoutVars>
      </dgm:prSet>
      <dgm:spPr/>
    </dgm:pt>
    <dgm:pt modelId="{5BB4A94F-D645-4239-A5C8-FFC778C60B59}" type="pres">
      <dgm:prSet presAssocID="{D3868060-80DD-4C78-ABB5-285CDBA7E6EB}" presName="thickLine" presStyleLbl="alignNode1" presStyleIdx="0" presStyleCnt="4"/>
      <dgm:spPr/>
    </dgm:pt>
    <dgm:pt modelId="{04DF8763-1CEE-4F55-9FE2-2129341971B7}" type="pres">
      <dgm:prSet presAssocID="{D3868060-80DD-4C78-ABB5-285CDBA7E6EB}" presName="horz1" presStyleCnt="0"/>
      <dgm:spPr/>
    </dgm:pt>
    <dgm:pt modelId="{C998C2D0-F280-40DE-9A4B-67C9F11606D6}" type="pres">
      <dgm:prSet presAssocID="{D3868060-80DD-4C78-ABB5-285CDBA7E6EB}" presName="tx1" presStyleLbl="revTx" presStyleIdx="0" presStyleCnt="4"/>
      <dgm:spPr/>
    </dgm:pt>
    <dgm:pt modelId="{5D5888C1-AA23-47B9-8C62-29D1599CE19C}" type="pres">
      <dgm:prSet presAssocID="{D3868060-80DD-4C78-ABB5-285CDBA7E6EB}" presName="vert1" presStyleCnt="0"/>
      <dgm:spPr/>
    </dgm:pt>
    <dgm:pt modelId="{CCE6B823-8C03-47FA-9132-7FCC5DCBD5D9}" type="pres">
      <dgm:prSet presAssocID="{A7F8A0CA-1F92-45C6-AF7C-6E4625581843}" presName="thickLine" presStyleLbl="alignNode1" presStyleIdx="1" presStyleCnt="4"/>
      <dgm:spPr/>
    </dgm:pt>
    <dgm:pt modelId="{DE36DC5C-0FDC-4666-99DE-9DD2C459049E}" type="pres">
      <dgm:prSet presAssocID="{A7F8A0CA-1F92-45C6-AF7C-6E4625581843}" presName="horz1" presStyleCnt="0"/>
      <dgm:spPr/>
    </dgm:pt>
    <dgm:pt modelId="{3BA227B4-6221-4BDF-96CC-87A3CA9ACB19}" type="pres">
      <dgm:prSet presAssocID="{A7F8A0CA-1F92-45C6-AF7C-6E4625581843}" presName="tx1" presStyleLbl="revTx" presStyleIdx="1" presStyleCnt="4"/>
      <dgm:spPr/>
    </dgm:pt>
    <dgm:pt modelId="{5FFFC9C4-9522-48C3-81C9-E5BAC206787A}" type="pres">
      <dgm:prSet presAssocID="{A7F8A0CA-1F92-45C6-AF7C-6E4625581843}" presName="vert1" presStyleCnt="0"/>
      <dgm:spPr/>
    </dgm:pt>
    <dgm:pt modelId="{53A8A37B-DA2A-4359-B1BF-79C34F2EF621}" type="pres">
      <dgm:prSet presAssocID="{181C0525-7849-49C3-9061-D7B3C0995A4E}" presName="thickLine" presStyleLbl="alignNode1" presStyleIdx="2" presStyleCnt="4"/>
      <dgm:spPr/>
    </dgm:pt>
    <dgm:pt modelId="{21E954F9-31F8-462E-8AE8-2130753198AB}" type="pres">
      <dgm:prSet presAssocID="{181C0525-7849-49C3-9061-D7B3C0995A4E}" presName="horz1" presStyleCnt="0"/>
      <dgm:spPr/>
    </dgm:pt>
    <dgm:pt modelId="{A6EC0D8E-8333-42C5-A3DA-B15C07DFB5DC}" type="pres">
      <dgm:prSet presAssocID="{181C0525-7849-49C3-9061-D7B3C0995A4E}" presName="tx1" presStyleLbl="revTx" presStyleIdx="2" presStyleCnt="4"/>
      <dgm:spPr/>
    </dgm:pt>
    <dgm:pt modelId="{3A5717ED-1CD3-46B1-BEFB-ABA9B0417C37}" type="pres">
      <dgm:prSet presAssocID="{181C0525-7849-49C3-9061-D7B3C0995A4E}" presName="vert1" presStyleCnt="0"/>
      <dgm:spPr/>
    </dgm:pt>
    <dgm:pt modelId="{283A216B-BF86-48FB-A696-81CDEFD3B76A}" type="pres">
      <dgm:prSet presAssocID="{1D3EE5E1-8576-4439-ACE1-5B3C94D74B16}" presName="thickLine" presStyleLbl="alignNode1" presStyleIdx="3" presStyleCnt="4"/>
      <dgm:spPr/>
    </dgm:pt>
    <dgm:pt modelId="{F9D54052-AB0F-4DFA-9257-927A45CBC6E6}" type="pres">
      <dgm:prSet presAssocID="{1D3EE5E1-8576-4439-ACE1-5B3C94D74B16}" presName="horz1" presStyleCnt="0"/>
      <dgm:spPr/>
    </dgm:pt>
    <dgm:pt modelId="{80ABE41F-4152-42DF-BE46-F63D13A89CAE}" type="pres">
      <dgm:prSet presAssocID="{1D3EE5E1-8576-4439-ACE1-5B3C94D74B16}" presName="tx1" presStyleLbl="revTx" presStyleIdx="3" presStyleCnt="4"/>
      <dgm:spPr/>
    </dgm:pt>
    <dgm:pt modelId="{082895CC-FE4C-46A4-AE94-1DA487A1106D}" type="pres">
      <dgm:prSet presAssocID="{1D3EE5E1-8576-4439-ACE1-5B3C94D74B16}" presName="vert1" presStyleCnt="0"/>
      <dgm:spPr/>
    </dgm:pt>
  </dgm:ptLst>
  <dgm:cxnLst>
    <dgm:cxn modelId="{7AC42C31-23CC-4241-92E4-A6B0F3B32724}" type="presOf" srcId="{D3868060-80DD-4C78-ABB5-285CDBA7E6EB}" destId="{C998C2D0-F280-40DE-9A4B-67C9F11606D6}" srcOrd="0" destOrd="0" presId="urn:microsoft.com/office/officeart/2008/layout/LinedList"/>
    <dgm:cxn modelId="{75513132-86C4-49CD-A52A-17BB88823EAF}" srcId="{8798DCE9-CE50-4E8F-B5C1-C19EDF54FCD4}" destId="{A7F8A0CA-1F92-45C6-AF7C-6E4625581843}" srcOrd="1" destOrd="0" parTransId="{13E20FA5-F1B2-416D-AB6F-857F03A03FB4}" sibTransId="{47F5158F-6511-4324-9C2F-196451E03A6A}"/>
    <dgm:cxn modelId="{84F6FC4A-CED7-4B1D-AD10-7430AB952327}" type="presOf" srcId="{A7F8A0CA-1F92-45C6-AF7C-6E4625581843}" destId="{3BA227B4-6221-4BDF-96CC-87A3CA9ACB19}" srcOrd="0" destOrd="0" presId="urn:microsoft.com/office/officeart/2008/layout/LinedList"/>
    <dgm:cxn modelId="{1345195A-A7CA-49A9-B4FC-1D844C8F9079}" type="presOf" srcId="{1D3EE5E1-8576-4439-ACE1-5B3C94D74B16}" destId="{80ABE41F-4152-42DF-BE46-F63D13A89CAE}" srcOrd="0" destOrd="0" presId="urn:microsoft.com/office/officeart/2008/layout/LinedList"/>
    <dgm:cxn modelId="{7909AE8C-F206-4E2B-902F-242A2DEFCF29}" srcId="{8798DCE9-CE50-4E8F-B5C1-C19EDF54FCD4}" destId="{1D3EE5E1-8576-4439-ACE1-5B3C94D74B16}" srcOrd="3" destOrd="0" parTransId="{05881C26-969B-4DF7-955E-5631F6CF6629}" sibTransId="{B4EC6AEA-9222-4D56-AD7A-50909DE5C07A}"/>
    <dgm:cxn modelId="{4D515CBF-7099-481F-9397-DC0422C7C612}" srcId="{8798DCE9-CE50-4E8F-B5C1-C19EDF54FCD4}" destId="{D3868060-80DD-4C78-ABB5-285CDBA7E6EB}" srcOrd="0" destOrd="0" parTransId="{FB45025C-4B9D-4A49-A6F7-86564251E392}" sibTransId="{C707DC17-57DD-496A-9B73-4917326B6DA6}"/>
    <dgm:cxn modelId="{34BFEAE0-9834-4A51-9381-77DE83E72502}" type="presOf" srcId="{8798DCE9-CE50-4E8F-B5C1-C19EDF54FCD4}" destId="{9D75807C-AD38-4D7A-9764-8C22802C227F}" srcOrd="0" destOrd="0" presId="urn:microsoft.com/office/officeart/2008/layout/LinedList"/>
    <dgm:cxn modelId="{A39E7BF8-CC2D-4617-90F5-D356F88E6B5E}" srcId="{8798DCE9-CE50-4E8F-B5C1-C19EDF54FCD4}" destId="{181C0525-7849-49C3-9061-D7B3C0995A4E}" srcOrd="2" destOrd="0" parTransId="{A2D8C968-873D-4923-BA4D-5E8E01E558A7}" sibTransId="{F40E2688-EAD5-4C7A-A415-5C520080750E}"/>
    <dgm:cxn modelId="{A84A7FF9-133E-4D32-89BF-9BFC130E67E6}" type="presOf" srcId="{181C0525-7849-49C3-9061-D7B3C0995A4E}" destId="{A6EC0D8E-8333-42C5-A3DA-B15C07DFB5DC}" srcOrd="0" destOrd="0" presId="urn:microsoft.com/office/officeart/2008/layout/LinedList"/>
    <dgm:cxn modelId="{00D8CECE-7BB0-4FCC-8882-B2AE4036D423}" type="presParOf" srcId="{9D75807C-AD38-4D7A-9764-8C22802C227F}" destId="{5BB4A94F-D645-4239-A5C8-FFC778C60B59}" srcOrd="0" destOrd="0" presId="urn:microsoft.com/office/officeart/2008/layout/LinedList"/>
    <dgm:cxn modelId="{EE0CC91A-4091-4EAC-BAE7-77B0B008550E}" type="presParOf" srcId="{9D75807C-AD38-4D7A-9764-8C22802C227F}" destId="{04DF8763-1CEE-4F55-9FE2-2129341971B7}" srcOrd="1" destOrd="0" presId="urn:microsoft.com/office/officeart/2008/layout/LinedList"/>
    <dgm:cxn modelId="{2311719F-92AF-473E-A6FA-3E7BEC2B6AB9}" type="presParOf" srcId="{04DF8763-1CEE-4F55-9FE2-2129341971B7}" destId="{C998C2D0-F280-40DE-9A4B-67C9F11606D6}" srcOrd="0" destOrd="0" presId="urn:microsoft.com/office/officeart/2008/layout/LinedList"/>
    <dgm:cxn modelId="{3E80841D-BEFF-41B1-994B-CDFAEC366543}" type="presParOf" srcId="{04DF8763-1CEE-4F55-9FE2-2129341971B7}" destId="{5D5888C1-AA23-47B9-8C62-29D1599CE19C}" srcOrd="1" destOrd="0" presId="urn:microsoft.com/office/officeart/2008/layout/LinedList"/>
    <dgm:cxn modelId="{9C687F6D-93D3-4F82-AAC5-6D52F2EE8340}" type="presParOf" srcId="{9D75807C-AD38-4D7A-9764-8C22802C227F}" destId="{CCE6B823-8C03-47FA-9132-7FCC5DCBD5D9}" srcOrd="2" destOrd="0" presId="urn:microsoft.com/office/officeart/2008/layout/LinedList"/>
    <dgm:cxn modelId="{C6C559F5-2C9D-4CE0-A094-9F6E684F299F}" type="presParOf" srcId="{9D75807C-AD38-4D7A-9764-8C22802C227F}" destId="{DE36DC5C-0FDC-4666-99DE-9DD2C459049E}" srcOrd="3" destOrd="0" presId="urn:microsoft.com/office/officeart/2008/layout/LinedList"/>
    <dgm:cxn modelId="{24365626-4956-4541-829A-4D70294E2715}" type="presParOf" srcId="{DE36DC5C-0FDC-4666-99DE-9DD2C459049E}" destId="{3BA227B4-6221-4BDF-96CC-87A3CA9ACB19}" srcOrd="0" destOrd="0" presId="urn:microsoft.com/office/officeart/2008/layout/LinedList"/>
    <dgm:cxn modelId="{09E33BAB-7F5E-4682-855B-A5078D2E3ACC}" type="presParOf" srcId="{DE36DC5C-0FDC-4666-99DE-9DD2C459049E}" destId="{5FFFC9C4-9522-48C3-81C9-E5BAC206787A}" srcOrd="1" destOrd="0" presId="urn:microsoft.com/office/officeart/2008/layout/LinedList"/>
    <dgm:cxn modelId="{696FE815-3A10-40BF-B845-E1C8936D6E05}" type="presParOf" srcId="{9D75807C-AD38-4D7A-9764-8C22802C227F}" destId="{53A8A37B-DA2A-4359-B1BF-79C34F2EF621}" srcOrd="4" destOrd="0" presId="urn:microsoft.com/office/officeart/2008/layout/LinedList"/>
    <dgm:cxn modelId="{0B671ADB-6C8D-4563-AC40-94B130C2A350}" type="presParOf" srcId="{9D75807C-AD38-4D7A-9764-8C22802C227F}" destId="{21E954F9-31F8-462E-8AE8-2130753198AB}" srcOrd="5" destOrd="0" presId="urn:microsoft.com/office/officeart/2008/layout/LinedList"/>
    <dgm:cxn modelId="{BA52357D-EE9A-40C9-82F3-F883F96B7C2B}" type="presParOf" srcId="{21E954F9-31F8-462E-8AE8-2130753198AB}" destId="{A6EC0D8E-8333-42C5-A3DA-B15C07DFB5DC}" srcOrd="0" destOrd="0" presId="urn:microsoft.com/office/officeart/2008/layout/LinedList"/>
    <dgm:cxn modelId="{B9B11C9E-0C7B-420F-AA7C-C9E1F2524D6E}" type="presParOf" srcId="{21E954F9-31F8-462E-8AE8-2130753198AB}" destId="{3A5717ED-1CD3-46B1-BEFB-ABA9B0417C37}" srcOrd="1" destOrd="0" presId="urn:microsoft.com/office/officeart/2008/layout/LinedList"/>
    <dgm:cxn modelId="{4DC2DF0C-6FD8-4A83-9F3C-F8EBE557A901}" type="presParOf" srcId="{9D75807C-AD38-4D7A-9764-8C22802C227F}" destId="{283A216B-BF86-48FB-A696-81CDEFD3B76A}" srcOrd="6" destOrd="0" presId="urn:microsoft.com/office/officeart/2008/layout/LinedList"/>
    <dgm:cxn modelId="{CD94F3A5-7D09-43C9-83F3-B233ADA351C2}" type="presParOf" srcId="{9D75807C-AD38-4D7A-9764-8C22802C227F}" destId="{F9D54052-AB0F-4DFA-9257-927A45CBC6E6}" srcOrd="7" destOrd="0" presId="urn:microsoft.com/office/officeart/2008/layout/LinedList"/>
    <dgm:cxn modelId="{044FC012-E28C-45D5-82D5-7BAAA5C169AB}" type="presParOf" srcId="{F9D54052-AB0F-4DFA-9257-927A45CBC6E6}" destId="{80ABE41F-4152-42DF-BE46-F63D13A89CAE}" srcOrd="0" destOrd="0" presId="urn:microsoft.com/office/officeart/2008/layout/LinedList"/>
    <dgm:cxn modelId="{3CC86126-884E-49D4-83D4-B84BCEAC70B6}" type="presParOf" srcId="{F9D54052-AB0F-4DFA-9257-927A45CBC6E6}" destId="{082895CC-FE4C-46A4-AE94-1DA487A110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77639-4623-4CB9-AFFE-F2FC6C6D70E8}">
      <dsp:nvSpPr>
        <dsp:cNvPr id="0" name=""/>
        <dsp:cNvSpPr/>
      </dsp:nvSpPr>
      <dsp:spPr>
        <a:xfrm>
          <a:off x="202996" y="1091"/>
          <a:ext cx="2788146" cy="16728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Fever, Headache, or Confusion</a:t>
          </a:r>
        </a:p>
      </dsp:txBody>
      <dsp:txXfrm>
        <a:off x="202996" y="1091"/>
        <a:ext cx="2788146" cy="1672887"/>
      </dsp:txXfrm>
    </dsp:sp>
    <dsp:sp modelId="{FCED6DD6-9225-4560-91D0-89CA318D6801}">
      <dsp:nvSpPr>
        <dsp:cNvPr id="0" name=""/>
        <dsp:cNvSpPr/>
      </dsp:nvSpPr>
      <dsp:spPr>
        <a:xfrm>
          <a:off x="3269957" y="1091"/>
          <a:ext cx="2788146" cy="1672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Lips cracked / dry</a:t>
          </a:r>
        </a:p>
      </dsp:txBody>
      <dsp:txXfrm>
        <a:off x="3269957" y="1091"/>
        <a:ext cx="2788146" cy="1672887"/>
      </dsp:txXfrm>
    </dsp:sp>
    <dsp:sp modelId="{375C2A80-D1F2-43DA-A286-BD4D08FEB155}">
      <dsp:nvSpPr>
        <dsp:cNvPr id="0" name=""/>
        <dsp:cNvSpPr/>
      </dsp:nvSpPr>
      <dsp:spPr>
        <a:xfrm>
          <a:off x="202996" y="1952793"/>
          <a:ext cx="2788146" cy="167288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Skin dry / “tenting”</a:t>
          </a:r>
        </a:p>
      </dsp:txBody>
      <dsp:txXfrm>
        <a:off x="202996" y="1952793"/>
        <a:ext cx="2788146" cy="1672887"/>
      </dsp:txXfrm>
    </dsp:sp>
    <dsp:sp modelId="{0DF5DFC9-7DFE-4EF5-8143-C0A39091E2E4}">
      <dsp:nvSpPr>
        <dsp:cNvPr id="0" name=""/>
        <dsp:cNvSpPr/>
      </dsp:nvSpPr>
      <dsp:spPr>
        <a:xfrm>
          <a:off x="3269957" y="1952793"/>
          <a:ext cx="2788146" cy="1672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Low Blood Pressure</a:t>
          </a:r>
        </a:p>
      </dsp:txBody>
      <dsp:txXfrm>
        <a:off x="3269957" y="1952793"/>
        <a:ext cx="2788146" cy="1672887"/>
      </dsp:txXfrm>
    </dsp:sp>
    <dsp:sp modelId="{8B6A0AF6-1A13-4B02-9098-6C01F3D38A08}">
      <dsp:nvSpPr>
        <dsp:cNvPr id="0" name=""/>
        <dsp:cNvSpPr/>
      </dsp:nvSpPr>
      <dsp:spPr>
        <a:xfrm>
          <a:off x="202996" y="3904495"/>
          <a:ext cx="2788146" cy="1672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Urine dark, smells strong</a:t>
          </a:r>
        </a:p>
      </dsp:txBody>
      <dsp:txXfrm>
        <a:off x="202996" y="3904495"/>
        <a:ext cx="2788146" cy="1672887"/>
      </dsp:txXfrm>
    </dsp:sp>
    <dsp:sp modelId="{9F3515CE-79B1-42F4-800E-DD34363D151E}">
      <dsp:nvSpPr>
        <dsp:cNvPr id="0" name=""/>
        <dsp:cNvSpPr/>
      </dsp:nvSpPr>
      <dsp:spPr>
        <a:xfrm>
          <a:off x="3269957" y="3904495"/>
          <a:ext cx="2788146" cy="16728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Fast Pulse </a:t>
          </a:r>
        </a:p>
      </dsp:txBody>
      <dsp:txXfrm>
        <a:off x="3269957" y="3904495"/>
        <a:ext cx="2788146" cy="1672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B6BA9-2D6D-4404-A78A-4086E7E69C73}">
      <dsp:nvSpPr>
        <dsp:cNvPr id="0" name=""/>
        <dsp:cNvSpPr/>
      </dsp:nvSpPr>
      <dsp:spPr>
        <a:xfrm>
          <a:off x="0" y="4358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D868C-3526-4C15-937B-84F3E0009495}">
      <dsp:nvSpPr>
        <dsp:cNvPr id="0" name=""/>
        <dsp:cNvSpPr/>
      </dsp:nvSpPr>
      <dsp:spPr>
        <a:xfrm>
          <a:off x="280808" y="213224"/>
          <a:ext cx="510561" cy="5105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AEB2C-254E-4743-B8EE-F36B19CEEF06}">
      <dsp:nvSpPr>
        <dsp:cNvPr id="0" name=""/>
        <dsp:cNvSpPr/>
      </dsp:nvSpPr>
      <dsp:spPr>
        <a:xfrm>
          <a:off x="1072178" y="4358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Kidney Failure</a:t>
          </a:r>
        </a:p>
      </dsp:txBody>
      <dsp:txXfrm>
        <a:off x="1072178" y="4358"/>
        <a:ext cx="5188921" cy="928293"/>
      </dsp:txXfrm>
    </dsp:sp>
    <dsp:sp modelId="{DBF26520-0A30-489E-BC6E-4694B30CEF5E}">
      <dsp:nvSpPr>
        <dsp:cNvPr id="0" name=""/>
        <dsp:cNvSpPr/>
      </dsp:nvSpPr>
      <dsp:spPr>
        <a:xfrm>
          <a:off x="0" y="1164724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62B0D-613D-49F1-99D6-2B4A10A9C598}">
      <dsp:nvSpPr>
        <dsp:cNvPr id="0" name=""/>
        <dsp:cNvSpPr/>
      </dsp:nvSpPr>
      <dsp:spPr>
        <a:xfrm>
          <a:off x="280808" y="1373590"/>
          <a:ext cx="510561" cy="510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7B055-3D8F-48E5-A39C-F5A2E5FBC360}">
      <dsp:nvSpPr>
        <dsp:cNvPr id="0" name=""/>
        <dsp:cNvSpPr/>
      </dsp:nvSpPr>
      <dsp:spPr>
        <a:xfrm>
          <a:off x="1072178" y="1164724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Coma</a:t>
          </a:r>
        </a:p>
      </dsp:txBody>
      <dsp:txXfrm>
        <a:off x="1072178" y="1164724"/>
        <a:ext cx="5188921" cy="928293"/>
      </dsp:txXfrm>
    </dsp:sp>
    <dsp:sp modelId="{4A93DD73-D43E-44A6-BCFD-02B413E44AFA}">
      <dsp:nvSpPr>
        <dsp:cNvPr id="0" name=""/>
        <dsp:cNvSpPr/>
      </dsp:nvSpPr>
      <dsp:spPr>
        <a:xfrm>
          <a:off x="0" y="2325090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31A95-A41B-4D20-A84F-26853501E916}">
      <dsp:nvSpPr>
        <dsp:cNvPr id="0" name=""/>
        <dsp:cNvSpPr/>
      </dsp:nvSpPr>
      <dsp:spPr>
        <a:xfrm>
          <a:off x="280808" y="2533956"/>
          <a:ext cx="510561" cy="5105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5BFA6-D00D-4B11-A201-F4D4F8C39750}">
      <dsp:nvSpPr>
        <dsp:cNvPr id="0" name=""/>
        <dsp:cNvSpPr/>
      </dsp:nvSpPr>
      <dsp:spPr>
        <a:xfrm>
          <a:off x="1072178" y="2325090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Shock</a:t>
          </a:r>
        </a:p>
      </dsp:txBody>
      <dsp:txXfrm>
        <a:off x="1072178" y="2325090"/>
        <a:ext cx="5188921" cy="928293"/>
      </dsp:txXfrm>
    </dsp:sp>
    <dsp:sp modelId="{0B1D6E30-B023-4694-9D0E-AB4333DF6EE4}">
      <dsp:nvSpPr>
        <dsp:cNvPr id="0" name=""/>
        <dsp:cNvSpPr/>
      </dsp:nvSpPr>
      <dsp:spPr>
        <a:xfrm>
          <a:off x="0" y="3485457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235AB-6CFB-4BFA-90B8-AAF31394AAF3}">
      <dsp:nvSpPr>
        <dsp:cNvPr id="0" name=""/>
        <dsp:cNvSpPr/>
      </dsp:nvSpPr>
      <dsp:spPr>
        <a:xfrm>
          <a:off x="300654" y="3694323"/>
          <a:ext cx="510561" cy="5105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2000B-717C-4BE2-ADF9-7B558336463F}">
      <dsp:nvSpPr>
        <dsp:cNvPr id="0" name=""/>
        <dsp:cNvSpPr/>
      </dsp:nvSpPr>
      <dsp:spPr>
        <a:xfrm>
          <a:off x="1072178" y="3485457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Heat-related illnesses</a:t>
          </a:r>
        </a:p>
      </dsp:txBody>
      <dsp:txXfrm>
        <a:off x="1072178" y="3485457"/>
        <a:ext cx="5188921" cy="928293"/>
      </dsp:txXfrm>
    </dsp:sp>
    <dsp:sp modelId="{3AACD1F4-78B8-4A1C-AD21-203E12D45F52}">
      <dsp:nvSpPr>
        <dsp:cNvPr id="0" name=""/>
        <dsp:cNvSpPr/>
      </dsp:nvSpPr>
      <dsp:spPr>
        <a:xfrm>
          <a:off x="0" y="4645823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4BE6A-247F-4F86-B6E1-CF212811F8EE}">
      <dsp:nvSpPr>
        <dsp:cNvPr id="0" name=""/>
        <dsp:cNvSpPr/>
      </dsp:nvSpPr>
      <dsp:spPr>
        <a:xfrm>
          <a:off x="280808" y="4854689"/>
          <a:ext cx="510561" cy="5105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490B-5472-4194-A95E-62531FDCBE50}">
      <dsp:nvSpPr>
        <dsp:cNvPr id="0" name=""/>
        <dsp:cNvSpPr/>
      </dsp:nvSpPr>
      <dsp:spPr>
        <a:xfrm>
          <a:off x="1072178" y="4645823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Electrolyte imbalances (Sodium, potassium, chloride) </a:t>
          </a:r>
          <a:r>
            <a:rPr lang="en-US" sz="1900" kern="1200">
              <a:sym typeface="Wingdings" panose="05000000000000000000" pitchFamily="2" charset="2"/>
            </a:rPr>
            <a:t></a:t>
          </a:r>
          <a:r>
            <a:rPr lang="en-US" sz="1900" kern="1200"/>
            <a:t> Heart rhythm abnormalities</a:t>
          </a:r>
        </a:p>
      </dsp:txBody>
      <dsp:txXfrm>
        <a:off x="1072178" y="4645823"/>
        <a:ext cx="5188921" cy="9282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1BB42-A14B-4CD7-9F5A-2EE54F0A6033}">
      <dsp:nvSpPr>
        <dsp:cNvPr id="0" name=""/>
        <dsp:cNvSpPr/>
      </dsp:nvSpPr>
      <dsp:spPr>
        <a:xfrm>
          <a:off x="0" y="0"/>
          <a:ext cx="8339593" cy="647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10% loss of body water </a:t>
          </a:r>
          <a:r>
            <a:rPr lang="en-US" sz="1700" kern="1200">
              <a:sym typeface="Wingdings" panose="05000000000000000000" pitchFamily="2" charset="2"/>
            </a:rPr>
            <a:t></a:t>
          </a:r>
          <a:r>
            <a:rPr lang="en-US" sz="1700" kern="1200"/>
            <a:t> Hallucinations</a:t>
          </a:r>
        </a:p>
      </dsp:txBody>
      <dsp:txXfrm>
        <a:off x="18973" y="18973"/>
        <a:ext cx="7564780" cy="609849"/>
      </dsp:txXfrm>
    </dsp:sp>
    <dsp:sp modelId="{77296891-5144-4F33-B466-26A3DF9CEB4C}">
      <dsp:nvSpPr>
        <dsp:cNvPr id="0" name=""/>
        <dsp:cNvSpPr/>
      </dsp:nvSpPr>
      <dsp:spPr>
        <a:xfrm>
          <a:off x="622761" y="737766"/>
          <a:ext cx="8339593" cy="647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20-25% loss </a:t>
          </a:r>
          <a:r>
            <a:rPr lang="en-US" sz="1700" kern="1200">
              <a:sym typeface="Wingdings" panose="05000000000000000000" pitchFamily="2" charset="2"/>
            </a:rPr>
            <a:t></a:t>
          </a:r>
          <a:r>
            <a:rPr lang="en-US" sz="1700" kern="1200"/>
            <a:t> Death</a:t>
          </a:r>
        </a:p>
      </dsp:txBody>
      <dsp:txXfrm>
        <a:off x="641734" y="756739"/>
        <a:ext cx="7257818" cy="609849"/>
      </dsp:txXfrm>
    </dsp:sp>
    <dsp:sp modelId="{C22E6F8E-A22B-47BD-AF49-7BC2B8C74CD9}">
      <dsp:nvSpPr>
        <dsp:cNvPr id="0" name=""/>
        <dsp:cNvSpPr/>
      </dsp:nvSpPr>
      <dsp:spPr>
        <a:xfrm>
          <a:off x="1245523" y="1475533"/>
          <a:ext cx="8339593" cy="647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Can not survive more than a few days without water</a:t>
          </a:r>
        </a:p>
      </dsp:txBody>
      <dsp:txXfrm>
        <a:off x="1264496" y="1494506"/>
        <a:ext cx="7257818" cy="609849"/>
      </dsp:txXfrm>
    </dsp:sp>
    <dsp:sp modelId="{FFF3C8F6-A63A-4BE9-B425-74BB6D909F95}">
      <dsp:nvSpPr>
        <dsp:cNvPr id="0" name=""/>
        <dsp:cNvSpPr/>
      </dsp:nvSpPr>
      <dsp:spPr>
        <a:xfrm>
          <a:off x="1868285" y="2213300"/>
          <a:ext cx="8339593" cy="647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We lose water through urination, defecation, respiration, evaporation</a:t>
          </a:r>
        </a:p>
      </dsp:txBody>
      <dsp:txXfrm>
        <a:off x="1887258" y="2232273"/>
        <a:ext cx="7257818" cy="609849"/>
      </dsp:txXfrm>
    </dsp:sp>
    <dsp:sp modelId="{E1E06924-B054-4777-97D9-17E0080467FC}">
      <dsp:nvSpPr>
        <dsp:cNvPr id="0" name=""/>
        <dsp:cNvSpPr/>
      </dsp:nvSpPr>
      <dsp:spPr>
        <a:xfrm>
          <a:off x="2491047" y="2951067"/>
          <a:ext cx="8339593" cy="647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Kidney is primary organ responsible for water management </a:t>
          </a:r>
        </a:p>
      </dsp:txBody>
      <dsp:txXfrm>
        <a:off x="2510020" y="2970040"/>
        <a:ext cx="7257818" cy="609849"/>
      </dsp:txXfrm>
    </dsp:sp>
    <dsp:sp modelId="{376F2843-AA05-43D2-AC4F-48FC83D46D2E}">
      <dsp:nvSpPr>
        <dsp:cNvPr id="0" name=""/>
        <dsp:cNvSpPr/>
      </dsp:nvSpPr>
      <dsp:spPr>
        <a:xfrm>
          <a:off x="7918526" y="473250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013266" y="473250"/>
        <a:ext cx="231586" cy="316852"/>
      </dsp:txXfrm>
    </dsp:sp>
    <dsp:sp modelId="{924F85EC-CC33-4D63-AB71-D326143B2547}">
      <dsp:nvSpPr>
        <dsp:cNvPr id="0" name=""/>
        <dsp:cNvSpPr/>
      </dsp:nvSpPr>
      <dsp:spPr>
        <a:xfrm>
          <a:off x="8541288" y="1211017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636028" y="1211017"/>
        <a:ext cx="231586" cy="316852"/>
      </dsp:txXfrm>
    </dsp:sp>
    <dsp:sp modelId="{E696B4C9-0CB9-431D-B6D0-DF871565B826}">
      <dsp:nvSpPr>
        <dsp:cNvPr id="0" name=""/>
        <dsp:cNvSpPr/>
      </dsp:nvSpPr>
      <dsp:spPr>
        <a:xfrm>
          <a:off x="9164050" y="1937987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258790" y="1937987"/>
        <a:ext cx="231586" cy="316852"/>
      </dsp:txXfrm>
    </dsp:sp>
    <dsp:sp modelId="{49D761D5-BC2D-4908-A60F-1BDE67647EC1}">
      <dsp:nvSpPr>
        <dsp:cNvPr id="0" name=""/>
        <dsp:cNvSpPr/>
      </dsp:nvSpPr>
      <dsp:spPr>
        <a:xfrm>
          <a:off x="9786812" y="2682952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881552" y="2682952"/>
        <a:ext cx="231586" cy="316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015E1-C9E2-425A-B97F-21EC4B4495A5}">
      <dsp:nvSpPr>
        <dsp:cNvPr id="0" name=""/>
        <dsp:cNvSpPr/>
      </dsp:nvSpPr>
      <dsp:spPr>
        <a:xfrm>
          <a:off x="0" y="575169"/>
          <a:ext cx="6261100" cy="10551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Good Health can drink when thirsty	</a:t>
          </a:r>
        </a:p>
      </dsp:txBody>
      <dsp:txXfrm>
        <a:off x="51510" y="626679"/>
        <a:ext cx="6158080" cy="952173"/>
      </dsp:txXfrm>
    </dsp:sp>
    <dsp:sp modelId="{1C0F993B-C615-45AE-9481-99DF2A57804A}">
      <dsp:nvSpPr>
        <dsp:cNvPr id="0" name=""/>
        <dsp:cNvSpPr/>
      </dsp:nvSpPr>
      <dsp:spPr>
        <a:xfrm>
          <a:off x="0" y="1699483"/>
          <a:ext cx="6261100" cy="1055193"/>
        </a:xfrm>
        <a:prstGeom prst="roundRect">
          <a:avLst/>
        </a:prstGeom>
        <a:gradFill rotWithShape="0">
          <a:gsLst>
            <a:gs pos="0">
              <a:schemeClr val="accent2">
                <a:hueOff val="-452831"/>
                <a:satOff val="6353"/>
                <a:lumOff val="130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52831"/>
                <a:satOff val="6353"/>
                <a:lumOff val="130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52831"/>
                <a:satOff val="6353"/>
                <a:lumOff val="130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Varies with activity level, health &amp; environment</a:t>
          </a:r>
        </a:p>
      </dsp:txBody>
      <dsp:txXfrm>
        <a:off x="51510" y="1750993"/>
        <a:ext cx="6158080" cy="952173"/>
      </dsp:txXfrm>
    </dsp:sp>
    <dsp:sp modelId="{14EE2DC0-09A0-4577-9141-8AA304F1E327}">
      <dsp:nvSpPr>
        <dsp:cNvPr id="0" name=""/>
        <dsp:cNvSpPr/>
      </dsp:nvSpPr>
      <dsp:spPr>
        <a:xfrm>
          <a:off x="0" y="2823797"/>
          <a:ext cx="6261100" cy="1055193"/>
        </a:xfrm>
        <a:prstGeom prst="roundRect">
          <a:avLst/>
        </a:prstGeom>
        <a:gradFill rotWithShape="0">
          <a:gsLst>
            <a:gs pos="0">
              <a:schemeClr val="accent2">
                <a:hueOff val="-905661"/>
                <a:satOff val="12706"/>
                <a:lumOff val="261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905661"/>
                <a:satOff val="12706"/>
                <a:lumOff val="261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905661"/>
                <a:satOff val="12706"/>
                <a:lumOff val="261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 single formula fits everyone </a:t>
          </a:r>
        </a:p>
      </dsp:txBody>
      <dsp:txXfrm>
        <a:off x="51510" y="2875307"/>
        <a:ext cx="6158080" cy="952173"/>
      </dsp:txXfrm>
    </dsp:sp>
    <dsp:sp modelId="{424AD2E7-1DDE-4B6A-BB65-CBB964A94B1C}">
      <dsp:nvSpPr>
        <dsp:cNvPr id="0" name=""/>
        <dsp:cNvSpPr/>
      </dsp:nvSpPr>
      <dsp:spPr>
        <a:xfrm>
          <a:off x="0" y="3948111"/>
          <a:ext cx="6261100" cy="1055193"/>
        </a:xfrm>
        <a:prstGeom prst="roundRect">
          <a:avLst/>
        </a:prstGeom>
        <a:gradFill rotWithShape="0">
          <a:gsLst>
            <a:gs pos="0">
              <a:schemeClr val="accent2">
                <a:hueOff val="-1358492"/>
                <a:satOff val="19059"/>
                <a:lumOff val="392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358492"/>
                <a:satOff val="19059"/>
                <a:lumOff val="392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358492"/>
                <a:satOff val="19059"/>
                <a:lumOff val="392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About 3.7 liters of fluids a day for men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About 2.7 liters of fluids a day for women</a:t>
          </a:r>
          <a:endParaRPr lang="en-US" sz="2400" kern="1200" dirty="0"/>
        </a:p>
      </dsp:txBody>
      <dsp:txXfrm>
        <a:off x="51510" y="3999621"/>
        <a:ext cx="6158080" cy="9521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8B01E-C048-4BE9-B045-3A905423F714}">
      <dsp:nvSpPr>
        <dsp:cNvPr id="0" name=""/>
        <dsp:cNvSpPr/>
      </dsp:nvSpPr>
      <dsp:spPr>
        <a:xfrm>
          <a:off x="989988" y="1640"/>
          <a:ext cx="2765832" cy="16594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Body Temperature Regulation</a:t>
          </a:r>
        </a:p>
      </dsp:txBody>
      <dsp:txXfrm>
        <a:off x="989988" y="1640"/>
        <a:ext cx="2765832" cy="1659499"/>
      </dsp:txXfrm>
    </dsp:sp>
    <dsp:sp modelId="{47E42AEC-B352-422B-BAB6-C41073FFC4C0}">
      <dsp:nvSpPr>
        <dsp:cNvPr id="0" name=""/>
        <dsp:cNvSpPr/>
      </dsp:nvSpPr>
      <dsp:spPr>
        <a:xfrm>
          <a:off x="4032404" y="1640"/>
          <a:ext cx="2765832" cy="1659499"/>
        </a:xfrm>
        <a:prstGeom prst="rect">
          <a:avLst/>
        </a:prstGeom>
        <a:gradFill rotWithShape="0">
          <a:gsLst>
            <a:gs pos="0">
              <a:schemeClr val="accent5">
                <a:hueOff val="332050"/>
                <a:satOff val="36"/>
                <a:lumOff val="109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332050"/>
                <a:satOff val="36"/>
                <a:lumOff val="109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332050"/>
                <a:satOff val="36"/>
                <a:lumOff val="109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Moistens tissues including eyes, nose, mouth</a:t>
          </a:r>
        </a:p>
      </dsp:txBody>
      <dsp:txXfrm>
        <a:off x="4032404" y="1640"/>
        <a:ext cx="2765832" cy="1659499"/>
      </dsp:txXfrm>
    </dsp:sp>
    <dsp:sp modelId="{41937C2C-E0E7-4DB8-9730-8EB863D1C091}">
      <dsp:nvSpPr>
        <dsp:cNvPr id="0" name=""/>
        <dsp:cNvSpPr/>
      </dsp:nvSpPr>
      <dsp:spPr>
        <a:xfrm>
          <a:off x="7074820" y="1640"/>
          <a:ext cx="2765832" cy="1659499"/>
        </a:xfrm>
        <a:prstGeom prst="rect">
          <a:avLst/>
        </a:prstGeom>
        <a:gradFill rotWithShape="0">
          <a:gsLst>
            <a:gs pos="0">
              <a:schemeClr val="accent5">
                <a:hueOff val="664101"/>
                <a:satOff val="71"/>
                <a:lumOff val="219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664101"/>
                <a:satOff val="71"/>
                <a:lumOff val="219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664101"/>
                <a:satOff val="71"/>
                <a:lumOff val="219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Joint lubrication</a:t>
          </a:r>
        </a:p>
      </dsp:txBody>
      <dsp:txXfrm>
        <a:off x="7074820" y="1640"/>
        <a:ext cx="2765832" cy="1659499"/>
      </dsp:txXfrm>
    </dsp:sp>
    <dsp:sp modelId="{FC61CAB2-1B32-49F4-8E90-3607E5DA12BE}">
      <dsp:nvSpPr>
        <dsp:cNvPr id="0" name=""/>
        <dsp:cNvSpPr/>
      </dsp:nvSpPr>
      <dsp:spPr>
        <a:xfrm>
          <a:off x="989988" y="1937723"/>
          <a:ext cx="2765832" cy="1659499"/>
        </a:xfrm>
        <a:prstGeom prst="rect">
          <a:avLst/>
        </a:prstGeom>
        <a:gradFill rotWithShape="0">
          <a:gsLst>
            <a:gs pos="0">
              <a:schemeClr val="accent5">
                <a:hueOff val="996151"/>
                <a:satOff val="107"/>
                <a:lumOff val="32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96151"/>
                <a:satOff val="107"/>
                <a:lumOff val="32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96151"/>
                <a:satOff val="107"/>
                <a:lumOff val="32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Protects body organs / tissues</a:t>
          </a:r>
        </a:p>
      </dsp:txBody>
      <dsp:txXfrm>
        <a:off x="989988" y="1937723"/>
        <a:ext cx="2765832" cy="1659499"/>
      </dsp:txXfrm>
    </dsp:sp>
    <dsp:sp modelId="{4DD1AAEA-6947-4BE4-8505-227C235107FF}">
      <dsp:nvSpPr>
        <dsp:cNvPr id="0" name=""/>
        <dsp:cNvSpPr/>
      </dsp:nvSpPr>
      <dsp:spPr>
        <a:xfrm>
          <a:off x="4032404" y="1937723"/>
          <a:ext cx="2765832" cy="1659499"/>
        </a:xfrm>
        <a:prstGeom prst="rect">
          <a:avLst/>
        </a:prstGeom>
        <a:gradFill rotWithShape="0">
          <a:gsLst>
            <a:gs pos="0">
              <a:schemeClr val="accent5">
                <a:hueOff val="1328202"/>
                <a:satOff val="142"/>
                <a:lumOff val="439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328202"/>
                <a:satOff val="142"/>
                <a:lumOff val="439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328202"/>
                <a:satOff val="142"/>
                <a:lumOff val="439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Constipation prevention</a:t>
          </a:r>
        </a:p>
      </dsp:txBody>
      <dsp:txXfrm>
        <a:off x="4032404" y="1937723"/>
        <a:ext cx="2765832" cy="1659499"/>
      </dsp:txXfrm>
    </dsp:sp>
    <dsp:sp modelId="{D3F406D4-1D7A-4853-9220-70C27C59590D}">
      <dsp:nvSpPr>
        <dsp:cNvPr id="0" name=""/>
        <dsp:cNvSpPr/>
      </dsp:nvSpPr>
      <dsp:spPr>
        <a:xfrm>
          <a:off x="7074820" y="1937723"/>
          <a:ext cx="2765832" cy="1659499"/>
        </a:xfrm>
        <a:prstGeom prst="rect">
          <a:avLst/>
        </a:prstGeom>
        <a:gradFill rotWithShape="0">
          <a:gsLst>
            <a:gs pos="0">
              <a:schemeClr val="accent5">
                <a:hueOff val="1660252"/>
                <a:satOff val="178"/>
                <a:lumOff val="549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660252"/>
                <a:satOff val="178"/>
                <a:lumOff val="549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660252"/>
                <a:satOff val="178"/>
                <a:lumOff val="549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Flushes out waste products </a:t>
          </a:r>
          <a:r>
            <a:rPr lang="en-US" sz="2500" kern="1200">
              <a:sym typeface="Wingdings" panose="05000000000000000000" pitchFamily="2" charset="2"/>
            </a:rPr>
            <a:t></a:t>
          </a:r>
          <a:r>
            <a:rPr lang="en-US" sz="2500" kern="1200"/>
            <a:t> Helps with Liver and Kidney Function</a:t>
          </a:r>
        </a:p>
      </dsp:txBody>
      <dsp:txXfrm>
        <a:off x="7074820" y="1937723"/>
        <a:ext cx="2765832" cy="1659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4A94F-D645-4239-A5C8-FFC778C60B59}">
      <dsp:nvSpPr>
        <dsp:cNvPr id="0" name=""/>
        <dsp:cNvSpPr/>
      </dsp:nvSpPr>
      <dsp:spPr>
        <a:xfrm>
          <a:off x="0" y="0"/>
          <a:ext cx="62611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998C2D0-F280-40DE-9A4B-67C9F11606D6}">
      <dsp:nvSpPr>
        <dsp:cNvPr id="0" name=""/>
        <dsp:cNvSpPr/>
      </dsp:nvSpPr>
      <dsp:spPr>
        <a:xfrm>
          <a:off x="0" y="0"/>
          <a:ext cx="6261100" cy="139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Water is reabsorbed in the colon</a:t>
          </a:r>
        </a:p>
      </dsp:txBody>
      <dsp:txXfrm>
        <a:off x="0" y="0"/>
        <a:ext cx="6261100" cy="1394618"/>
      </dsp:txXfrm>
    </dsp:sp>
    <dsp:sp modelId="{CCE6B823-8C03-47FA-9132-7FCC5DCBD5D9}">
      <dsp:nvSpPr>
        <dsp:cNvPr id="0" name=""/>
        <dsp:cNvSpPr/>
      </dsp:nvSpPr>
      <dsp:spPr>
        <a:xfrm>
          <a:off x="0" y="1394618"/>
          <a:ext cx="62611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A227B4-6221-4BDF-96CC-87A3CA9ACB19}">
      <dsp:nvSpPr>
        <dsp:cNvPr id="0" name=""/>
        <dsp:cNvSpPr/>
      </dsp:nvSpPr>
      <dsp:spPr>
        <a:xfrm>
          <a:off x="0" y="1394618"/>
          <a:ext cx="6261100" cy="139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Constipation is likely with poor water intake</a:t>
          </a:r>
        </a:p>
      </dsp:txBody>
      <dsp:txXfrm>
        <a:off x="0" y="1394618"/>
        <a:ext cx="6261100" cy="1394618"/>
      </dsp:txXfrm>
    </dsp:sp>
    <dsp:sp modelId="{53A8A37B-DA2A-4359-B1BF-79C34F2EF621}">
      <dsp:nvSpPr>
        <dsp:cNvPr id="0" name=""/>
        <dsp:cNvSpPr/>
      </dsp:nvSpPr>
      <dsp:spPr>
        <a:xfrm>
          <a:off x="0" y="2789237"/>
          <a:ext cx="626110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EC0D8E-8333-42C5-A3DA-B15C07DFB5DC}">
      <dsp:nvSpPr>
        <dsp:cNvPr id="0" name=""/>
        <dsp:cNvSpPr/>
      </dsp:nvSpPr>
      <dsp:spPr>
        <a:xfrm>
          <a:off x="0" y="2789237"/>
          <a:ext cx="6261100" cy="139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Constipation can lead to increased re-uptake of certain substances (toxins, bile, cholesterol, hormones)</a:t>
          </a:r>
        </a:p>
      </dsp:txBody>
      <dsp:txXfrm>
        <a:off x="0" y="2789237"/>
        <a:ext cx="6261100" cy="1394618"/>
      </dsp:txXfrm>
    </dsp:sp>
    <dsp:sp modelId="{283A216B-BF86-48FB-A696-81CDEFD3B76A}">
      <dsp:nvSpPr>
        <dsp:cNvPr id="0" name=""/>
        <dsp:cNvSpPr/>
      </dsp:nvSpPr>
      <dsp:spPr>
        <a:xfrm>
          <a:off x="0" y="4183856"/>
          <a:ext cx="62611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ABE41F-4152-42DF-BE46-F63D13A89CAE}">
      <dsp:nvSpPr>
        <dsp:cNvPr id="0" name=""/>
        <dsp:cNvSpPr/>
      </dsp:nvSpPr>
      <dsp:spPr>
        <a:xfrm>
          <a:off x="0" y="4183856"/>
          <a:ext cx="6261100" cy="139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Constipation can also lead to increased risk of diverticulitis and decreased colon health</a:t>
          </a:r>
        </a:p>
      </dsp:txBody>
      <dsp:txXfrm>
        <a:off x="0" y="4183856"/>
        <a:ext cx="6261100" cy="1394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harvard.edu/staying-healthy/how-much-water-should-you-drink" TargetMode="External"/><Relationship Id="rId2" Type="http://schemas.openxmlformats.org/officeDocument/2006/relationships/hyperlink" Target="https://www.mayoclinic.org/healthy-lifestyle/nutrition-and-healthy-eating/in-depth/water/art-2004425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CB12E9-09D4-4B71-ABB1-B7E05BEE0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rmAutofit/>
          </a:bodyPr>
          <a:lstStyle/>
          <a:p>
            <a:r>
              <a:rPr lang="en-US" dirty="0"/>
              <a:t>Dr. Melanie Trowbridge, ND, </a:t>
            </a:r>
            <a:r>
              <a:rPr lang="en-US" dirty="0" err="1"/>
              <a:t>LAc</a:t>
            </a:r>
            <a:endParaRPr lang="en-US" dirty="0"/>
          </a:p>
          <a:p>
            <a:r>
              <a:rPr lang="en-US" dirty="0"/>
              <a:t>Foundations Natural Health </a:t>
            </a:r>
          </a:p>
          <a:p>
            <a:endParaRPr lang="en-US" dirty="0"/>
          </a:p>
        </p:txBody>
      </p:sp>
      <p:pic>
        <p:nvPicPr>
          <p:cNvPr id="5" name="Picture 4" descr="Waterdrop on leaf">
            <a:extLst>
              <a:ext uri="{FF2B5EF4-FFF2-40B4-BE49-F238E27FC236}">
                <a16:creationId xmlns:a16="http://schemas.microsoft.com/office/drawing/2014/main" id="{CA907457-F21F-0DF5-ED55-BDBBF94A0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6" r="27343" b="-1"/>
          <a:stretch/>
        </p:blipFill>
        <p:spPr>
          <a:xfrm>
            <a:off x="7554157" y="-8751"/>
            <a:ext cx="4637843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743009EE-325B-406F-9F0A-55946080E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236AC274-BE9A-45C1-B759-EA13659D0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D239F-6BC5-12EE-5F2C-B395BA192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752110" cy="1373070"/>
          </a:xfrm>
        </p:spPr>
        <p:txBody>
          <a:bodyPr>
            <a:normAutofit/>
          </a:bodyPr>
          <a:lstStyle/>
          <a:p>
            <a:r>
              <a:rPr lang="en-US" dirty="0"/>
              <a:t>Water and 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E20F6-1F1A-4A2F-04FB-899262037336}"/>
              </a:ext>
            </a:extLst>
          </p:cNvPr>
          <p:cNvSpPr txBox="1"/>
          <p:nvPr/>
        </p:nvSpPr>
        <p:spPr>
          <a:xfrm flipH="1">
            <a:off x="8089937" y="5080129"/>
            <a:ext cx="4352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presentation is not meant to diagnose, treat, or offer medical advice.</a:t>
            </a:r>
          </a:p>
          <a:p>
            <a:endParaRPr lang="en-US" dirty="0"/>
          </a:p>
          <a:p>
            <a:r>
              <a:rPr lang="en-US" dirty="0"/>
              <a:t>For education purposes only.  </a:t>
            </a:r>
          </a:p>
        </p:txBody>
      </p:sp>
    </p:spTree>
    <p:extLst>
      <p:ext uri="{BB962C8B-B14F-4D97-AF65-F5344CB8AC3E}">
        <p14:creationId xmlns:p14="http://schemas.microsoft.com/office/powerpoint/2010/main" val="1329803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F80DE4C-0C31-4F4F-BA78-30C6E52F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799E698-FF9B-4101-95EF-59189E5D0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663CEEF-E862-497E-8B58-D5FC7B59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62DE490-9B76-4FCB-B722-75055E30A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238B29C-0945-4ED7-825C-2662C695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031E7-2DB1-EF00-351E-B9D64F53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How Much – General Guidelines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19E9C17D-E86B-3C7F-05FE-E961ABA42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913404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DFBA52D-4982-2D61-4294-65031659AA88}"/>
              </a:ext>
            </a:extLst>
          </p:cNvPr>
          <p:cNvSpPr txBox="1"/>
          <p:nvPr/>
        </p:nvSpPr>
        <p:spPr>
          <a:xfrm>
            <a:off x="402337" y="5544923"/>
            <a:ext cx="384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According to: Mayo Clinic &amp; </a:t>
            </a:r>
            <a:r>
              <a:rPr lang="en-US" b="0" i="0" dirty="0"/>
              <a:t>U.S. National Academies of Sciences, Engineering, and Medicine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4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C40E-4634-F658-322E-EF771A7E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What does Water do for us?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4BA0D7-9DCB-120F-49EC-5AD622343F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372917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83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B5929-937C-1B3D-F19D-53CA58FD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What else does Water do for us?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EE873-5D94-6D89-2E28-18C1921C4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Autofit/>
          </a:bodyPr>
          <a:lstStyle/>
          <a:p>
            <a:r>
              <a:rPr lang="en-US" sz="3200" dirty="0"/>
              <a:t>Transports minerals, nutrients to all areas of the body</a:t>
            </a:r>
          </a:p>
          <a:p>
            <a:r>
              <a:rPr lang="en-US" sz="3200" dirty="0"/>
              <a:t>Transports nutrients and oxygen to the cells </a:t>
            </a:r>
          </a:p>
        </p:txBody>
      </p:sp>
      <p:pic>
        <p:nvPicPr>
          <p:cNvPr id="5" name="Picture 4" descr="Close-up of dewy grass">
            <a:extLst>
              <a:ext uri="{FF2B5EF4-FFF2-40B4-BE49-F238E27FC236}">
                <a16:creationId xmlns:a16="http://schemas.microsoft.com/office/drawing/2014/main" id="{19165C07-DEE9-7C6B-A813-8F7791C37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336561"/>
            <a:ext cx="6269479" cy="418487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48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F80DE4C-0C31-4F4F-BA78-30C6E52F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3799E698-FF9B-4101-95EF-59189E5D0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0663CEEF-E862-497E-8B58-D5FC7B59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F62DE490-9B76-4FCB-B722-75055E30A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F238B29C-0945-4ED7-825C-2662C695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CC349-BEFE-999F-E6F6-22C0CE78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Water and Colon Health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BD44EE37-778A-7B2B-4C63-F127C3FFD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532892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857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Blue and grey mugs with steam coming out">
            <a:extLst>
              <a:ext uri="{FF2B5EF4-FFF2-40B4-BE49-F238E27FC236}">
                <a16:creationId xmlns:a16="http://schemas.microsoft.com/office/drawing/2014/main" id="{CF53602F-1E85-4124-8DE4-D65AB39E7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06" r="2681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20082-1C73-B622-84D2-4A53837D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Coffee &amp; Tea?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00109-F398-4849-6C10-17AF1E2EF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Autofit/>
          </a:bodyPr>
          <a:lstStyle/>
          <a:p>
            <a:r>
              <a:rPr lang="en-US" sz="2800" dirty="0"/>
              <a:t>Most Herbal Teas do not contain caffeine and therefore won’t keep you up at night</a:t>
            </a:r>
          </a:p>
          <a:p>
            <a:r>
              <a:rPr lang="en-US" sz="2800" dirty="0"/>
              <a:t>Coffee and Black / Oolong / Green / White Teas, Cola – All contain caffeine and act as a diuretic – Avoid in excess</a:t>
            </a:r>
          </a:p>
          <a:p>
            <a:r>
              <a:rPr lang="en-US" sz="2800" dirty="0"/>
              <a:t>Excess for most is more than 1-2 cups / day, but varies broadly</a:t>
            </a:r>
          </a:p>
        </p:txBody>
      </p:sp>
    </p:spTree>
    <p:extLst>
      <p:ext uri="{BB962C8B-B14F-4D97-AF65-F5344CB8AC3E}">
        <p14:creationId xmlns:p14="http://schemas.microsoft.com/office/powerpoint/2010/main" val="1253210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0" name="Rectangle 23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6" descr="Small plant in a pot">
            <a:extLst>
              <a:ext uri="{FF2B5EF4-FFF2-40B4-BE49-F238E27FC236}">
                <a16:creationId xmlns:a16="http://schemas.microsoft.com/office/drawing/2014/main" id="{2BACDEB1-30B1-1D02-7789-B2171F0CA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77" r="18240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08C1B-1C01-973A-FEAD-E338CEC0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Favorite Herbal Teas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8E59A-C339-3D96-35B2-ED35623DC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59388" cy="4294836"/>
          </a:xfrm>
        </p:spPr>
        <p:txBody>
          <a:bodyPr>
            <a:normAutofit/>
          </a:bodyPr>
          <a:lstStyle/>
          <a:p>
            <a:r>
              <a:rPr lang="en-US" sz="2800" dirty="0"/>
              <a:t>Peppermint – Soothing &amp; Calming (Careful in those with heartburn)</a:t>
            </a:r>
          </a:p>
          <a:p>
            <a:r>
              <a:rPr lang="en-US" sz="2800" dirty="0"/>
              <a:t>Nettle Leaf – Mineral rich, gentle diuretic</a:t>
            </a:r>
          </a:p>
          <a:p>
            <a:r>
              <a:rPr lang="en-US" sz="2800" dirty="0" err="1"/>
              <a:t>Roobios</a:t>
            </a:r>
            <a:r>
              <a:rPr lang="en-US" sz="2800" dirty="0"/>
              <a:t> Tea – High antioxidant, helpful to nervous &amp; digestive systems</a:t>
            </a:r>
          </a:p>
          <a:p>
            <a:r>
              <a:rPr lang="en-US" sz="2800" dirty="0"/>
              <a:t>Chamomile – Used to stimulate digestion, Gentle Nervine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2093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6" descr="A slice of lime and strawberry in water">
            <a:extLst>
              <a:ext uri="{FF2B5EF4-FFF2-40B4-BE49-F238E27FC236}">
                <a16:creationId xmlns:a16="http://schemas.microsoft.com/office/drawing/2014/main" id="{8CF555DA-4A82-A7C3-DB5D-74AA46E7A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4" r="32773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200A3-7071-66B9-6A5A-91A54295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Ideas for Increasing Water Intake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D8115-3F26-464D-3171-161627733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Autofit/>
          </a:bodyPr>
          <a:lstStyle/>
          <a:p>
            <a:r>
              <a:rPr lang="en-US" sz="2800" dirty="0"/>
              <a:t>Add a squeeze of lemon or diluted Apple Cider Vinegar</a:t>
            </a:r>
          </a:p>
          <a:p>
            <a:r>
              <a:rPr lang="en-US" sz="2800" dirty="0"/>
              <a:t>Visit herbalist for finding the right herb for you</a:t>
            </a:r>
          </a:p>
          <a:p>
            <a:r>
              <a:rPr lang="en-US" sz="2800" dirty="0"/>
              <a:t>Add a little juice (tart cherry, cranberry, orange) to water – Importance of dilution of juices due to high sugar content in many</a:t>
            </a:r>
          </a:p>
          <a:p>
            <a:r>
              <a:rPr lang="en-US" sz="2800" dirty="0"/>
              <a:t>Replace excess coffee for Dandelion or Mushroom teas</a:t>
            </a:r>
          </a:p>
        </p:txBody>
      </p:sp>
    </p:spTree>
    <p:extLst>
      <p:ext uri="{BB962C8B-B14F-4D97-AF65-F5344CB8AC3E}">
        <p14:creationId xmlns:p14="http://schemas.microsoft.com/office/powerpoint/2010/main" val="59303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9C66F-4E57-4BC9-82EE-B9F0C9BA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Temperature &amp;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6FC2-E543-B189-3CBE-A2CC0C92F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7461844" cy="31420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According to Eastern Medical theory – </a:t>
            </a:r>
          </a:p>
          <a:p>
            <a:pPr lvl="1"/>
            <a:r>
              <a:rPr lang="en-US" sz="3200" dirty="0"/>
              <a:t>Water should be consumed cool to warm</a:t>
            </a:r>
          </a:p>
          <a:p>
            <a:pPr lvl="1"/>
            <a:r>
              <a:rPr lang="en-US" sz="3200" dirty="0"/>
              <a:t>Those with sensitivities in digestion or in depleted states should drink room temperature to warm</a:t>
            </a:r>
          </a:p>
          <a:p>
            <a:pPr lvl="1"/>
            <a:r>
              <a:rPr lang="en-US" sz="3200" dirty="0"/>
              <a:t>Ice in water is not recommended, especially in the middle of winter</a:t>
            </a:r>
          </a:p>
        </p:txBody>
      </p:sp>
    </p:spTree>
    <p:extLst>
      <p:ext uri="{BB962C8B-B14F-4D97-AF65-F5344CB8AC3E}">
        <p14:creationId xmlns:p14="http://schemas.microsoft.com/office/powerpoint/2010/main" val="2836669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620F-1A14-F6E4-0279-C08D8447D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125AE-47DC-030C-DED0-E85E44E0B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https://www.mayoclinic.org/healthy-lifestyle/nutrition-and-healthy-eating/in-depth/water/art-20044256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https://www.health.harvard.edu/staying-healthy/how-much-water-should-you-drink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8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B4925-A7C6-7E6A-2826-0DA6F238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25D58-66BE-6558-57A6-18EA6F6D6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018" y="2336873"/>
            <a:ext cx="4939238" cy="4341905"/>
          </a:xfrm>
        </p:spPr>
        <p:txBody>
          <a:bodyPr>
            <a:normAutofit/>
          </a:bodyPr>
          <a:lstStyle/>
          <a:p>
            <a:r>
              <a:rPr lang="en-US" sz="2800" dirty="0"/>
              <a:t>We are mostly space in between molecules that are solidly comprised mostly of water (60-70%)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Water is 75% of a Newborn’s weight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No life exists without it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26227-7808-CEB0-50E7-F5AE03F72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790078" cy="35993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Ripples on water">
            <a:extLst>
              <a:ext uri="{FF2B5EF4-FFF2-40B4-BE49-F238E27FC236}">
                <a16:creationId xmlns:a16="http://schemas.microsoft.com/office/drawing/2014/main" id="{EA52F80C-2139-8C2E-15B8-070D0855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9" y="2521138"/>
            <a:ext cx="5420147" cy="3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8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1BE9-C6D4-EB4D-89CE-A28DC929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Oceans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5DB36-0289-26EF-1B85-B425014C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963295" cy="41151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Our hormones are related to the Sun and the Moon – Vitamin D synthesis / Melatonin and others.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Circadian rhythms regulated by our hypothalamus, pineal gland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Minerals and trace minerals in water are important for certain body processes, such as calcium, magnesium – bone, blood pressure.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Unfortunately, we end up contaminating with heavy metals, plastics, chemicals. </a:t>
            </a:r>
          </a:p>
        </p:txBody>
      </p:sp>
    </p:spTree>
    <p:extLst>
      <p:ext uri="{BB962C8B-B14F-4D97-AF65-F5344CB8AC3E}">
        <p14:creationId xmlns:p14="http://schemas.microsoft.com/office/powerpoint/2010/main" val="238860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B1D2B-BC8F-EF32-AED6-B9A5788B6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– Make it Clean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E4A5-B1E3-CCD1-8724-6E5B1B9AA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032" y="2304288"/>
            <a:ext cx="5800954" cy="4879238"/>
          </a:xfrm>
        </p:spPr>
        <p:txBody>
          <a:bodyPr/>
          <a:lstStyle/>
          <a:p>
            <a:r>
              <a:rPr lang="en-US" dirty="0"/>
              <a:t>Clean water is a topic of concern in many nations including our own.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Many minority and low-income communities are facing no water crises.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Chemicals or fossil fuel spills easily leach into ground water supplies and into drinking water. </a:t>
            </a:r>
          </a:p>
        </p:txBody>
      </p:sp>
      <p:pic>
        <p:nvPicPr>
          <p:cNvPr id="5" name="Picture 4" descr="Oil drops floating in water with a red background">
            <a:extLst>
              <a:ext uri="{FF2B5EF4-FFF2-40B4-BE49-F238E27FC236}">
                <a16:creationId xmlns:a16="http://schemas.microsoft.com/office/drawing/2014/main" id="{8653BA12-0F1D-C71C-1DB6-78098F4B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10" y="2618324"/>
            <a:ext cx="4064620" cy="30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C336-C6E1-F636-1FEC-7E9472A8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Dehydration in Some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42E12-E839-7926-3E51-7097413C8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57" y="2307611"/>
            <a:ext cx="4155026" cy="42102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Lack of Clean Water or Thirst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Medications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Increased Urination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Illness, Diarrhea, or Vomiting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A9F72E-FD46-D859-7F78-BC2A303EB6F1}"/>
              </a:ext>
            </a:extLst>
          </p:cNvPr>
          <p:cNvSpPr txBox="1"/>
          <p:nvPr/>
        </p:nvSpPr>
        <p:spPr>
          <a:xfrm>
            <a:off x="6096000" y="2307611"/>
            <a:ext cx="4949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Incontinence &amp; Avoidance of Drinking</a:t>
            </a:r>
          </a:p>
          <a:p>
            <a:endParaRPr lang="en-US" sz="2400" dirty="0"/>
          </a:p>
          <a:p>
            <a:r>
              <a:rPr lang="en-US" sz="2400" dirty="0"/>
              <a:t>Dementia</a:t>
            </a:r>
          </a:p>
          <a:p>
            <a:endParaRPr lang="en-US" sz="2400" dirty="0"/>
          </a:p>
          <a:p>
            <a:r>
              <a:rPr lang="en-US" sz="2400" dirty="0"/>
              <a:t>Uncontrolled Diabetes</a:t>
            </a:r>
          </a:p>
          <a:p>
            <a:endParaRPr lang="en-US" sz="2400" dirty="0"/>
          </a:p>
          <a:p>
            <a:r>
              <a:rPr lang="en-US" sz="2400" dirty="0"/>
              <a:t>…and More</a:t>
            </a:r>
          </a:p>
        </p:txBody>
      </p:sp>
    </p:spTree>
    <p:extLst>
      <p:ext uri="{BB962C8B-B14F-4D97-AF65-F5344CB8AC3E}">
        <p14:creationId xmlns:p14="http://schemas.microsoft.com/office/powerpoint/2010/main" val="17798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EF80DE4C-0C31-4F4F-BA78-30C6E52F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3799E698-FF9B-4101-95EF-59189E5D0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0663CEEF-E862-497E-8B58-D5FC7B59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F62DE490-9B76-4FCB-B722-75055E30A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F238B29C-0945-4ED7-825C-2662C695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52FF6-AC3E-4BC7-291F-4E293B6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Signs of Dehydration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3300F610-C4EB-7A73-A6AC-C91B1BDCE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25021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202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F80DE4C-0C31-4F4F-BA78-30C6E52FD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9E698-FF9B-4101-95EF-59189E5D0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63CEEF-E862-497E-8B58-D5FC7B59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2DE490-9B76-4FCB-B722-75055E30A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38B29C-0945-4ED7-825C-2662C695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3A31C-F67C-7FC3-2E99-CF9FAC5E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Complications of Dehydration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7D87F1-30CE-C16E-1D6C-4AAC41229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88532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907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349C-0B17-F5F8-C01C-89172733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Water Loss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AF0703-C6BC-6CD1-FBC5-7F5DA5A63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75482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9900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F7E1C-13BB-998B-5092-5BE21DA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Kidney Failure – Water Restriction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7C9F-16FA-16D1-4BC5-DFD7DCC3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631710" cy="4331782"/>
          </a:xfrm>
        </p:spPr>
        <p:txBody>
          <a:bodyPr>
            <a:normAutofit/>
          </a:bodyPr>
          <a:lstStyle/>
          <a:p>
            <a:r>
              <a:rPr lang="en-US" sz="2200" dirty="0"/>
              <a:t>Kidney is the primary organ to process water loss</a:t>
            </a:r>
          </a:p>
          <a:p>
            <a:endParaRPr lang="en-US" sz="2200" dirty="0"/>
          </a:p>
          <a:p>
            <a:r>
              <a:rPr lang="en-US" sz="2200" dirty="0"/>
              <a:t>As kidney filters less successfully, fluid overload occurs</a:t>
            </a:r>
          </a:p>
          <a:p>
            <a:endParaRPr lang="en-US" sz="2200" dirty="0"/>
          </a:p>
          <a:p>
            <a:r>
              <a:rPr lang="en-US" sz="2200" dirty="0"/>
              <a:t>Function of the heart and lungs decline</a:t>
            </a:r>
          </a:p>
          <a:p>
            <a:endParaRPr lang="en-US" sz="2200" dirty="0"/>
          </a:p>
          <a:p>
            <a:r>
              <a:rPr lang="en-US" sz="2200" dirty="0"/>
              <a:t>Ask your doctor for recommended amount</a:t>
            </a:r>
          </a:p>
        </p:txBody>
      </p:sp>
      <p:pic>
        <p:nvPicPr>
          <p:cNvPr id="5" name="Picture 4" descr="Stethoscope on a white coat">
            <a:extLst>
              <a:ext uri="{FF2B5EF4-FFF2-40B4-BE49-F238E27FC236}">
                <a16:creationId xmlns:a16="http://schemas.microsoft.com/office/drawing/2014/main" id="{ED880C9C-9446-6CBD-4483-CC06B5795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851" b="-1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48566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166</TotalTime>
  <Words>755</Words>
  <Application>Microsoft Office PowerPoint</Application>
  <PresentationFormat>Widescreen</PresentationFormat>
  <Paragraphs>114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</vt:lpstr>
      <vt:lpstr>Berlin</vt:lpstr>
      <vt:lpstr>Water and Flow</vt:lpstr>
      <vt:lpstr>What We Are</vt:lpstr>
      <vt:lpstr>We are Oceans</vt:lpstr>
      <vt:lpstr>Water – Make it Clean</vt:lpstr>
      <vt:lpstr>Reasons for Dehydration in Some</vt:lpstr>
      <vt:lpstr>Signs of Dehydration</vt:lpstr>
      <vt:lpstr>Complications of Dehydration</vt:lpstr>
      <vt:lpstr>Water Loss</vt:lpstr>
      <vt:lpstr>Kidney Failure – Water Restriction</vt:lpstr>
      <vt:lpstr>How Much – General Guidelines</vt:lpstr>
      <vt:lpstr>What does Water do for us? </vt:lpstr>
      <vt:lpstr>What else does Water do for us? </vt:lpstr>
      <vt:lpstr>Water and Colon Health</vt:lpstr>
      <vt:lpstr>Coffee &amp; Tea? </vt:lpstr>
      <vt:lpstr>Favorite Herbal Teas</vt:lpstr>
      <vt:lpstr>Ideas for Increasing Water Intake </vt:lpstr>
      <vt:lpstr>Temperature &amp; Water</vt:lpstr>
      <vt:lpstr>More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Flow</dc:title>
  <dc:creator>Melanie Trowbridge</dc:creator>
  <cp:lastModifiedBy>Melanie Trowbridge</cp:lastModifiedBy>
  <cp:revision>8</cp:revision>
  <dcterms:created xsi:type="dcterms:W3CDTF">2022-12-27T23:10:01Z</dcterms:created>
  <dcterms:modified xsi:type="dcterms:W3CDTF">2022-12-28T01:56:05Z</dcterms:modified>
</cp:coreProperties>
</file>