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AB1B8-378C-4025-9554-115AE8314660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F7029D9-CC80-4504-B949-3A8AE66FE482}">
      <dgm:prSet/>
      <dgm:spPr/>
      <dgm:t>
        <a:bodyPr/>
        <a:lstStyle/>
        <a:p>
          <a:r>
            <a:rPr lang="en-US"/>
            <a:t>Make the land less toxic to life, not more</a:t>
          </a:r>
        </a:p>
      </dgm:t>
    </dgm:pt>
    <dgm:pt modelId="{5D92374D-8C7D-4DF4-B810-5C4A8D1C9EA3}" type="parTrans" cxnId="{B31AB8A4-569E-4530-973E-C065C9C1A3C9}">
      <dgm:prSet/>
      <dgm:spPr/>
      <dgm:t>
        <a:bodyPr/>
        <a:lstStyle/>
        <a:p>
          <a:endParaRPr lang="en-US"/>
        </a:p>
      </dgm:t>
    </dgm:pt>
    <dgm:pt modelId="{D9EC6B15-1F3D-4E76-8BEF-C9C6D4C5A63D}" type="sibTrans" cxnId="{B31AB8A4-569E-4530-973E-C065C9C1A3C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867F536B-6852-4DBE-B4DF-CEE271A81C0A}">
      <dgm:prSet/>
      <dgm:spPr/>
      <dgm:t>
        <a:bodyPr/>
        <a:lstStyle/>
        <a:p>
          <a:r>
            <a:rPr lang="en-US"/>
            <a:t>Find approaches to bring fertility to your soil</a:t>
          </a:r>
        </a:p>
      </dgm:t>
    </dgm:pt>
    <dgm:pt modelId="{AFD5A6C0-289A-4973-8492-A158AEEA7CA8}" type="parTrans" cxnId="{8A96A35F-2C82-47AE-A77D-E88EC17C07FD}">
      <dgm:prSet/>
      <dgm:spPr/>
      <dgm:t>
        <a:bodyPr/>
        <a:lstStyle/>
        <a:p>
          <a:endParaRPr lang="en-US"/>
        </a:p>
      </dgm:t>
    </dgm:pt>
    <dgm:pt modelId="{ACCC8DD9-CF37-4E43-9EF7-B4ECC732377E}" type="sibTrans" cxnId="{8A96A35F-2C82-47AE-A77D-E88EC17C07FD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92357951-2B9D-46C3-B94B-8B7B8E4C3AA2}">
      <dgm:prSet/>
      <dgm:spPr/>
      <dgm:t>
        <a:bodyPr/>
        <a:lstStyle/>
        <a:p>
          <a:r>
            <a:rPr lang="en-US"/>
            <a:t>Encourage natural populations of bugs to ward off pest overrun</a:t>
          </a:r>
        </a:p>
      </dgm:t>
    </dgm:pt>
    <dgm:pt modelId="{530EA9D1-B94B-4C3A-829D-C8DE6027CA68}" type="parTrans" cxnId="{BEAD95B6-A626-4253-9A15-2EC282BEDAE4}">
      <dgm:prSet/>
      <dgm:spPr/>
      <dgm:t>
        <a:bodyPr/>
        <a:lstStyle/>
        <a:p>
          <a:endParaRPr lang="en-US"/>
        </a:p>
      </dgm:t>
    </dgm:pt>
    <dgm:pt modelId="{57C6DA9D-17DF-47A2-B620-675D244EFBD3}" type="sibTrans" cxnId="{BEAD95B6-A626-4253-9A15-2EC282BEDAE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CA632B59-AAAE-48AF-9A63-895E5AB0857D}">
      <dgm:prSet/>
      <dgm:spPr/>
      <dgm:t>
        <a:bodyPr/>
        <a:lstStyle/>
        <a:p>
          <a:r>
            <a:rPr lang="en-US"/>
            <a:t>Stick with natives and non-invasive plants</a:t>
          </a:r>
        </a:p>
      </dgm:t>
    </dgm:pt>
    <dgm:pt modelId="{B81E6F75-81EB-4D1C-97A2-3E06EBBF4497}" type="parTrans" cxnId="{A4ACB2C5-7BEF-4535-8F32-267500E0E2EB}">
      <dgm:prSet/>
      <dgm:spPr/>
      <dgm:t>
        <a:bodyPr/>
        <a:lstStyle/>
        <a:p>
          <a:endParaRPr lang="en-US"/>
        </a:p>
      </dgm:t>
    </dgm:pt>
    <dgm:pt modelId="{A9F74ECB-73A5-4E47-976F-C4E4F5DE1E97}" type="sibTrans" cxnId="{A4ACB2C5-7BEF-4535-8F32-267500E0E2EB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F662BFDD-0F79-4F7B-B5FB-7AADE97CCA1F}">
      <dgm:prSet/>
      <dgm:spPr/>
      <dgm:t>
        <a:bodyPr/>
        <a:lstStyle/>
        <a:p>
          <a:r>
            <a:rPr lang="en-US"/>
            <a:t>Encourage the natural environment where applicable</a:t>
          </a:r>
        </a:p>
      </dgm:t>
    </dgm:pt>
    <dgm:pt modelId="{A69E8E56-9227-44D9-B006-B9EB8D1BEE74}" type="parTrans" cxnId="{96D19D6D-4E31-408E-BF5E-024B0CD0595A}">
      <dgm:prSet/>
      <dgm:spPr/>
      <dgm:t>
        <a:bodyPr/>
        <a:lstStyle/>
        <a:p>
          <a:endParaRPr lang="en-US"/>
        </a:p>
      </dgm:t>
    </dgm:pt>
    <dgm:pt modelId="{E9BA0584-0469-4FF8-B504-D5A5965680F3}" type="sibTrans" cxnId="{96D19D6D-4E31-408E-BF5E-024B0CD0595A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944D2423-3B08-4351-95A2-4E11A7556DCF}" type="pres">
      <dgm:prSet presAssocID="{226AB1B8-378C-4025-9554-115AE8314660}" presName="Name0" presStyleCnt="0">
        <dgm:presLayoutVars>
          <dgm:animLvl val="lvl"/>
          <dgm:resizeHandles val="exact"/>
        </dgm:presLayoutVars>
      </dgm:prSet>
      <dgm:spPr/>
    </dgm:pt>
    <dgm:pt modelId="{DD9F1CB1-7B46-4E77-996F-0E1306E1B046}" type="pres">
      <dgm:prSet presAssocID="{BF7029D9-CC80-4504-B949-3A8AE66FE482}" presName="compositeNode" presStyleCnt="0">
        <dgm:presLayoutVars>
          <dgm:bulletEnabled val="1"/>
        </dgm:presLayoutVars>
      </dgm:prSet>
      <dgm:spPr/>
    </dgm:pt>
    <dgm:pt modelId="{5F546C33-35CE-49F5-9504-47958C580182}" type="pres">
      <dgm:prSet presAssocID="{BF7029D9-CC80-4504-B949-3A8AE66FE482}" presName="bgRect" presStyleLbl="alignNode1" presStyleIdx="0" presStyleCnt="5" custLinFactNeighborX="-320"/>
      <dgm:spPr/>
    </dgm:pt>
    <dgm:pt modelId="{D95B322E-B34E-485D-9DFA-F09023EC05F4}" type="pres">
      <dgm:prSet presAssocID="{D9EC6B15-1F3D-4E76-8BEF-C9C6D4C5A63D}" presName="sibTransNodeRect" presStyleLbl="alignNode1" presStyleIdx="0" presStyleCnt="5">
        <dgm:presLayoutVars>
          <dgm:chMax val="0"/>
          <dgm:bulletEnabled val="1"/>
        </dgm:presLayoutVars>
      </dgm:prSet>
      <dgm:spPr/>
    </dgm:pt>
    <dgm:pt modelId="{B66B14CA-B3A1-43DA-A841-D60F19374D78}" type="pres">
      <dgm:prSet presAssocID="{BF7029D9-CC80-4504-B949-3A8AE66FE482}" presName="nodeRect" presStyleLbl="alignNode1" presStyleIdx="0" presStyleCnt="5">
        <dgm:presLayoutVars>
          <dgm:bulletEnabled val="1"/>
        </dgm:presLayoutVars>
      </dgm:prSet>
      <dgm:spPr/>
    </dgm:pt>
    <dgm:pt modelId="{01BB9917-9236-4510-8D6B-41756D1B86EE}" type="pres">
      <dgm:prSet presAssocID="{D9EC6B15-1F3D-4E76-8BEF-C9C6D4C5A63D}" presName="sibTrans" presStyleCnt="0"/>
      <dgm:spPr/>
    </dgm:pt>
    <dgm:pt modelId="{340D27F3-1222-4835-90FA-1DA346615208}" type="pres">
      <dgm:prSet presAssocID="{867F536B-6852-4DBE-B4DF-CEE271A81C0A}" presName="compositeNode" presStyleCnt="0">
        <dgm:presLayoutVars>
          <dgm:bulletEnabled val="1"/>
        </dgm:presLayoutVars>
      </dgm:prSet>
      <dgm:spPr/>
    </dgm:pt>
    <dgm:pt modelId="{A2F5C95F-A7E6-4916-AB5C-B559F53654ED}" type="pres">
      <dgm:prSet presAssocID="{867F536B-6852-4DBE-B4DF-CEE271A81C0A}" presName="bgRect" presStyleLbl="alignNode1" presStyleIdx="1" presStyleCnt="5"/>
      <dgm:spPr/>
    </dgm:pt>
    <dgm:pt modelId="{0C2395BB-6D8D-4CB8-9A3B-EAC18A2D42E5}" type="pres">
      <dgm:prSet presAssocID="{ACCC8DD9-CF37-4E43-9EF7-B4ECC732377E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0F1862CD-F306-4D2A-93A8-F761609A42C1}" type="pres">
      <dgm:prSet presAssocID="{867F536B-6852-4DBE-B4DF-CEE271A81C0A}" presName="nodeRect" presStyleLbl="alignNode1" presStyleIdx="1" presStyleCnt="5">
        <dgm:presLayoutVars>
          <dgm:bulletEnabled val="1"/>
        </dgm:presLayoutVars>
      </dgm:prSet>
      <dgm:spPr/>
    </dgm:pt>
    <dgm:pt modelId="{017CF690-BF82-4535-B890-8B80E31CBC19}" type="pres">
      <dgm:prSet presAssocID="{ACCC8DD9-CF37-4E43-9EF7-B4ECC732377E}" presName="sibTrans" presStyleCnt="0"/>
      <dgm:spPr/>
    </dgm:pt>
    <dgm:pt modelId="{867F3E76-FDAC-4085-8CE9-F5B00C754593}" type="pres">
      <dgm:prSet presAssocID="{92357951-2B9D-46C3-B94B-8B7B8E4C3AA2}" presName="compositeNode" presStyleCnt="0">
        <dgm:presLayoutVars>
          <dgm:bulletEnabled val="1"/>
        </dgm:presLayoutVars>
      </dgm:prSet>
      <dgm:spPr/>
    </dgm:pt>
    <dgm:pt modelId="{6E86A08D-87E5-44D7-A9D5-B38BC3387A37}" type="pres">
      <dgm:prSet presAssocID="{92357951-2B9D-46C3-B94B-8B7B8E4C3AA2}" presName="bgRect" presStyleLbl="alignNode1" presStyleIdx="2" presStyleCnt="5"/>
      <dgm:spPr/>
    </dgm:pt>
    <dgm:pt modelId="{78F9A91F-62B8-4DBA-8FF4-BE8D75719312}" type="pres">
      <dgm:prSet presAssocID="{57C6DA9D-17DF-47A2-B620-675D244EFBD3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83F77436-F746-4070-983C-128FADE70EE1}" type="pres">
      <dgm:prSet presAssocID="{92357951-2B9D-46C3-B94B-8B7B8E4C3AA2}" presName="nodeRect" presStyleLbl="alignNode1" presStyleIdx="2" presStyleCnt="5">
        <dgm:presLayoutVars>
          <dgm:bulletEnabled val="1"/>
        </dgm:presLayoutVars>
      </dgm:prSet>
      <dgm:spPr/>
    </dgm:pt>
    <dgm:pt modelId="{A953AD34-B62A-45BF-8B29-10754CA62DF2}" type="pres">
      <dgm:prSet presAssocID="{57C6DA9D-17DF-47A2-B620-675D244EFBD3}" presName="sibTrans" presStyleCnt="0"/>
      <dgm:spPr/>
    </dgm:pt>
    <dgm:pt modelId="{D56EFAEA-DD71-4004-9E67-D93E7DB69528}" type="pres">
      <dgm:prSet presAssocID="{CA632B59-AAAE-48AF-9A63-895E5AB0857D}" presName="compositeNode" presStyleCnt="0">
        <dgm:presLayoutVars>
          <dgm:bulletEnabled val="1"/>
        </dgm:presLayoutVars>
      </dgm:prSet>
      <dgm:spPr/>
    </dgm:pt>
    <dgm:pt modelId="{25BDB381-EEFA-4DA3-9E00-A02043B9803C}" type="pres">
      <dgm:prSet presAssocID="{CA632B59-AAAE-48AF-9A63-895E5AB0857D}" presName="bgRect" presStyleLbl="alignNode1" presStyleIdx="3" presStyleCnt="5"/>
      <dgm:spPr/>
    </dgm:pt>
    <dgm:pt modelId="{AA003AF2-9EA6-4F75-9FEC-3E035F9D155D}" type="pres">
      <dgm:prSet presAssocID="{A9F74ECB-73A5-4E47-976F-C4E4F5DE1E97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D725DD2D-BBD4-4403-A891-A80B76DB4530}" type="pres">
      <dgm:prSet presAssocID="{CA632B59-AAAE-48AF-9A63-895E5AB0857D}" presName="nodeRect" presStyleLbl="alignNode1" presStyleIdx="3" presStyleCnt="5">
        <dgm:presLayoutVars>
          <dgm:bulletEnabled val="1"/>
        </dgm:presLayoutVars>
      </dgm:prSet>
      <dgm:spPr/>
    </dgm:pt>
    <dgm:pt modelId="{3C835E24-FB65-40FC-8E96-B1246408F166}" type="pres">
      <dgm:prSet presAssocID="{A9F74ECB-73A5-4E47-976F-C4E4F5DE1E97}" presName="sibTrans" presStyleCnt="0"/>
      <dgm:spPr/>
    </dgm:pt>
    <dgm:pt modelId="{529534A2-7374-4216-85E2-B84574CF0FDF}" type="pres">
      <dgm:prSet presAssocID="{F662BFDD-0F79-4F7B-B5FB-7AADE97CCA1F}" presName="compositeNode" presStyleCnt="0">
        <dgm:presLayoutVars>
          <dgm:bulletEnabled val="1"/>
        </dgm:presLayoutVars>
      </dgm:prSet>
      <dgm:spPr/>
    </dgm:pt>
    <dgm:pt modelId="{282DA74C-68A0-4AEF-B595-E0F4395900AF}" type="pres">
      <dgm:prSet presAssocID="{F662BFDD-0F79-4F7B-B5FB-7AADE97CCA1F}" presName="bgRect" presStyleLbl="alignNode1" presStyleIdx="4" presStyleCnt="5"/>
      <dgm:spPr/>
    </dgm:pt>
    <dgm:pt modelId="{E2AE4AEE-46F8-4E45-98C9-59880CCD3902}" type="pres">
      <dgm:prSet presAssocID="{E9BA0584-0469-4FF8-B504-D5A5965680F3}" presName="sibTransNodeRect" presStyleLbl="alignNode1" presStyleIdx="4" presStyleCnt="5">
        <dgm:presLayoutVars>
          <dgm:chMax val="0"/>
          <dgm:bulletEnabled val="1"/>
        </dgm:presLayoutVars>
      </dgm:prSet>
      <dgm:spPr/>
    </dgm:pt>
    <dgm:pt modelId="{D59DDCBC-BFAB-4992-8AB5-DBA1A165CF94}" type="pres">
      <dgm:prSet presAssocID="{F662BFDD-0F79-4F7B-B5FB-7AADE97CCA1F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AEAEA703-8491-4A00-9A32-F6821B5C4B09}" type="presOf" srcId="{E9BA0584-0469-4FF8-B504-D5A5965680F3}" destId="{E2AE4AEE-46F8-4E45-98C9-59880CCD3902}" srcOrd="0" destOrd="0" presId="urn:microsoft.com/office/officeart/2016/7/layout/LinearBlockProcessNumbered"/>
    <dgm:cxn modelId="{9B4B220E-83D8-4BF5-8D50-232902937A9E}" type="presOf" srcId="{226AB1B8-378C-4025-9554-115AE8314660}" destId="{944D2423-3B08-4351-95A2-4E11A7556DCF}" srcOrd="0" destOrd="0" presId="urn:microsoft.com/office/officeart/2016/7/layout/LinearBlockProcessNumbered"/>
    <dgm:cxn modelId="{B8A1732C-9817-4C8F-95C5-37C292D8B43F}" type="presOf" srcId="{F662BFDD-0F79-4F7B-B5FB-7AADE97CCA1F}" destId="{D59DDCBC-BFAB-4992-8AB5-DBA1A165CF94}" srcOrd="1" destOrd="0" presId="urn:microsoft.com/office/officeart/2016/7/layout/LinearBlockProcessNumbered"/>
    <dgm:cxn modelId="{78BB703C-E92F-4EBF-8E14-ACED920CDD54}" type="presOf" srcId="{F662BFDD-0F79-4F7B-B5FB-7AADE97CCA1F}" destId="{282DA74C-68A0-4AEF-B595-E0F4395900AF}" srcOrd="0" destOrd="0" presId="urn:microsoft.com/office/officeart/2016/7/layout/LinearBlockProcessNumbered"/>
    <dgm:cxn modelId="{8A96A35F-2C82-47AE-A77D-E88EC17C07FD}" srcId="{226AB1B8-378C-4025-9554-115AE8314660}" destId="{867F536B-6852-4DBE-B4DF-CEE271A81C0A}" srcOrd="1" destOrd="0" parTransId="{AFD5A6C0-289A-4973-8492-A158AEEA7CA8}" sibTransId="{ACCC8DD9-CF37-4E43-9EF7-B4ECC732377E}"/>
    <dgm:cxn modelId="{A7B8F541-262D-4CFE-BCAB-234D3E596158}" type="presOf" srcId="{92357951-2B9D-46C3-B94B-8B7B8E4C3AA2}" destId="{83F77436-F746-4070-983C-128FADE70EE1}" srcOrd="1" destOrd="0" presId="urn:microsoft.com/office/officeart/2016/7/layout/LinearBlockProcessNumbered"/>
    <dgm:cxn modelId="{3CB2244C-AFCA-4CFD-825C-44EA7EF9718D}" type="presOf" srcId="{92357951-2B9D-46C3-B94B-8B7B8E4C3AA2}" destId="{6E86A08D-87E5-44D7-A9D5-B38BC3387A37}" srcOrd="0" destOrd="0" presId="urn:microsoft.com/office/officeart/2016/7/layout/LinearBlockProcessNumbered"/>
    <dgm:cxn modelId="{96D19D6D-4E31-408E-BF5E-024B0CD0595A}" srcId="{226AB1B8-378C-4025-9554-115AE8314660}" destId="{F662BFDD-0F79-4F7B-B5FB-7AADE97CCA1F}" srcOrd="4" destOrd="0" parTransId="{A69E8E56-9227-44D9-B006-B9EB8D1BEE74}" sibTransId="{E9BA0584-0469-4FF8-B504-D5A5965680F3}"/>
    <dgm:cxn modelId="{3FB5106F-B106-49AB-824F-4C858D5609A8}" type="presOf" srcId="{867F536B-6852-4DBE-B4DF-CEE271A81C0A}" destId="{0F1862CD-F306-4D2A-93A8-F761609A42C1}" srcOrd="1" destOrd="0" presId="urn:microsoft.com/office/officeart/2016/7/layout/LinearBlockProcessNumbered"/>
    <dgm:cxn modelId="{2CFD4150-FE2F-4F2E-BE95-9CE3796CB720}" type="presOf" srcId="{ACCC8DD9-CF37-4E43-9EF7-B4ECC732377E}" destId="{0C2395BB-6D8D-4CB8-9A3B-EAC18A2D42E5}" srcOrd="0" destOrd="0" presId="urn:microsoft.com/office/officeart/2016/7/layout/LinearBlockProcessNumbered"/>
    <dgm:cxn modelId="{4607BC75-2A59-475E-9A8D-72EF80CBD25F}" type="presOf" srcId="{CA632B59-AAAE-48AF-9A63-895E5AB0857D}" destId="{D725DD2D-BBD4-4403-A891-A80B76DB4530}" srcOrd="1" destOrd="0" presId="urn:microsoft.com/office/officeart/2016/7/layout/LinearBlockProcessNumbered"/>
    <dgm:cxn modelId="{B31AB8A4-569E-4530-973E-C065C9C1A3C9}" srcId="{226AB1B8-378C-4025-9554-115AE8314660}" destId="{BF7029D9-CC80-4504-B949-3A8AE66FE482}" srcOrd="0" destOrd="0" parTransId="{5D92374D-8C7D-4DF4-B810-5C4A8D1C9EA3}" sibTransId="{D9EC6B15-1F3D-4E76-8BEF-C9C6D4C5A63D}"/>
    <dgm:cxn modelId="{19A935AA-E8FA-432E-A949-7D3467FADBF9}" type="presOf" srcId="{57C6DA9D-17DF-47A2-B620-675D244EFBD3}" destId="{78F9A91F-62B8-4DBA-8FF4-BE8D75719312}" srcOrd="0" destOrd="0" presId="urn:microsoft.com/office/officeart/2016/7/layout/LinearBlockProcessNumbered"/>
    <dgm:cxn modelId="{BEAD95B6-A626-4253-9A15-2EC282BEDAE4}" srcId="{226AB1B8-378C-4025-9554-115AE8314660}" destId="{92357951-2B9D-46C3-B94B-8B7B8E4C3AA2}" srcOrd="2" destOrd="0" parTransId="{530EA9D1-B94B-4C3A-829D-C8DE6027CA68}" sibTransId="{57C6DA9D-17DF-47A2-B620-675D244EFBD3}"/>
    <dgm:cxn modelId="{2D16DABF-E7CC-4DDE-933A-534493B79A80}" type="presOf" srcId="{BF7029D9-CC80-4504-B949-3A8AE66FE482}" destId="{B66B14CA-B3A1-43DA-A841-D60F19374D78}" srcOrd="1" destOrd="0" presId="urn:microsoft.com/office/officeart/2016/7/layout/LinearBlockProcessNumbered"/>
    <dgm:cxn modelId="{A4ACB2C5-7BEF-4535-8F32-267500E0E2EB}" srcId="{226AB1B8-378C-4025-9554-115AE8314660}" destId="{CA632B59-AAAE-48AF-9A63-895E5AB0857D}" srcOrd="3" destOrd="0" parTransId="{B81E6F75-81EB-4D1C-97A2-3E06EBBF4497}" sibTransId="{A9F74ECB-73A5-4E47-976F-C4E4F5DE1E97}"/>
    <dgm:cxn modelId="{E51972D1-0918-49EC-9D9B-4FC0FAD1A26D}" type="presOf" srcId="{CA632B59-AAAE-48AF-9A63-895E5AB0857D}" destId="{25BDB381-EEFA-4DA3-9E00-A02043B9803C}" srcOrd="0" destOrd="0" presId="urn:microsoft.com/office/officeart/2016/7/layout/LinearBlockProcessNumbered"/>
    <dgm:cxn modelId="{B71168E9-C4CC-4B81-959E-09F2CC93B377}" type="presOf" srcId="{A9F74ECB-73A5-4E47-976F-C4E4F5DE1E97}" destId="{AA003AF2-9EA6-4F75-9FEC-3E035F9D155D}" srcOrd="0" destOrd="0" presId="urn:microsoft.com/office/officeart/2016/7/layout/LinearBlockProcessNumbered"/>
    <dgm:cxn modelId="{3B7B66EF-76C4-4720-8B71-F68C9F00C4BC}" type="presOf" srcId="{867F536B-6852-4DBE-B4DF-CEE271A81C0A}" destId="{A2F5C95F-A7E6-4916-AB5C-B559F53654ED}" srcOrd="0" destOrd="0" presId="urn:microsoft.com/office/officeart/2016/7/layout/LinearBlockProcessNumbered"/>
    <dgm:cxn modelId="{2B39EFF3-32D0-4835-B571-B67BB7236D38}" type="presOf" srcId="{D9EC6B15-1F3D-4E76-8BEF-C9C6D4C5A63D}" destId="{D95B322E-B34E-485D-9DFA-F09023EC05F4}" srcOrd="0" destOrd="0" presId="urn:microsoft.com/office/officeart/2016/7/layout/LinearBlockProcessNumbered"/>
    <dgm:cxn modelId="{A76FE9F8-D0D0-4E49-B53F-62DB83AC6116}" type="presOf" srcId="{BF7029D9-CC80-4504-B949-3A8AE66FE482}" destId="{5F546C33-35CE-49F5-9504-47958C580182}" srcOrd="0" destOrd="0" presId="urn:microsoft.com/office/officeart/2016/7/layout/LinearBlockProcessNumbered"/>
    <dgm:cxn modelId="{014D684F-D077-4F1C-943D-4F970EBEFA5F}" type="presParOf" srcId="{944D2423-3B08-4351-95A2-4E11A7556DCF}" destId="{DD9F1CB1-7B46-4E77-996F-0E1306E1B046}" srcOrd="0" destOrd="0" presId="urn:microsoft.com/office/officeart/2016/7/layout/LinearBlockProcessNumbered"/>
    <dgm:cxn modelId="{9D95048B-5E4A-4C2A-9621-D7FF046C5D2E}" type="presParOf" srcId="{DD9F1CB1-7B46-4E77-996F-0E1306E1B046}" destId="{5F546C33-35CE-49F5-9504-47958C580182}" srcOrd="0" destOrd="0" presId="urn:microsoft.com/office/officeart/2016/7/layout/LinearBlockProcessNumbered"/>
    <dgm:cxn modelId="{A0AD7668-DF44-470F-A246-690C6F5D8CA6}" type="presParOf" srcId="{DD9F1CB1-7B46-4E77-996F-0E1306E1B046}" destId="{D95B322E-B34E-485D-9DFA-F09023EC05F4}" srcOrd="1" destOrd="0" presId="urn:microsoft.com/office/officeart/2016/7/layout/LinearBlockProcessNumbered"/>
    <dgm:cxn modelId="{42549065-9C6E-43D5-9C2A-E29AA46082BD}" type="presParOf" srcId="{DD9F1CB1-7B46-4E77-996F-0E1306E1B046}" destId="{B66B14CA-B3A1-43DA-A841-D60F19374D78}" srcOrd="2" destOrd="0" presId="urn:microsoft.com/office/officeart/2016/7/layout/LinearBlockProcessNumbered"/>
    <dgm:cxn modelId="{D8B1E17B-4D1D-4F7A-8412-D0FEC0F5D8B5}" type="presParOf" srcId="{944D2423-3B08-4351-95A2-4E11A7556DCF}" destId="{01BB9917-9236-4510-8D6B-41756D1B86EE}" srcOrd="1" destOrd="0" presId="urn:microsoft.com/office/officeart/2016/7/layout/LinearBlockProcessNumbered"/>
    <dgm:cxn modelId="{803A178B-33F2-418F-8FD6-9777A065B235}" type="presParOf" srcId="{944D2423-3B08-4351-95A2-4E11A7556DCF}" destId="{340D27F3-1222-4835-90FA-1DA346615208}" srcOrd="2" destOrd="0" presId="urn:microsoft.com/office/officeart/2016/7/layout/LinearBlockProcessNumbered"/>
    <dgm:cxn modelId="{47510816-3006-4432-A77B-03049D14218A}" type="presParOf" srcId="{340D27F3-1222-4835-90FA-1DA346615208}" destId="{A2F5C95F-A7E6-4916-AB5C-B559F53654ED}" srcOrd="0" destOrd="0" presId="urn:microsoft.com/office/officeart/2016/7/layout/LinearBlockProcessNumbered"/>
    <dgm:cxn modelId="{85FF3B5B-8AD3-4BC6-AC28-E63B12617152}" type="presParOf" srcId="{340D27F3-1222-4835-90FA-1DA346615208}" destId="{0C2395BB-6D8D-4CB8-9A3B-EAC18A2D42E5}" srcOrd="1" destOrd="0" presId="urn:microsoft.com/office/officeart/2016/7/layout/LinearBlockProcessNumbered"/>
    <dgm:cxn modelId="{CC68D32B-39B0-49F2-B757-BAC2B2EE29F6}" type="presParOf" srcId="{340D27F3-1222-4835-90FA-1DA346615208}" destId="{0F1862CD-F306-4D2A-93A8-F761609A42C1}" srcOrd="2" destOrd="0" presId="urn:microsoft.com/office/officeart/2016/7/layout/LinearBlockProcessNumbered"/>
    <dgm:cxn modelId="{30076692-B059-44C5-9775-BB503F610BC5}" type="presParOf" srcId="{944D2423-3B08-4351-95A2-4E11A7556DCF}" destId="{017CF690-BF82-4535-B890-8B80E31CBC19}" srcOrd="3" destOrd="0" presId="urn:microsoft.com/office/officeart/2016/7/layout/LinearBlockProcessNumbered"/>
    <dgm:cxn modelId="{236A66E5-14B2-43E9-BA77-2D6E8DF1AECE}" type="presParOf" srcId="{944D2423-3B08-4351-95A2-4E11A7556DCF}" destId="{867F3E76-FDAC-4085-8CE9-F5B00C754593}" srcOrd="4" destOrd="0" presId="urn:microsoft.com/office/officeart/2016/7/layout/LinearBlockProcessNumbered"/>
    <dgm:cxn modelId="{87065C59-FC66-4420-B737-DA72A99B64CD}" type="presParOf" srcId="{867F3E76-FDAC-4085-8CE9-F5B00C754593}" destId="{6E86A08D-87E5-44D7-A9D5-B38BC3387A37}" srcOrd="0" destOrd="0" presId="urn:microsoft.com/office/officeart/2016/7/layout/LinearBlockProcessNumbered"/>
    <dgm:cxn modelId="{D0130BCB-AA83-43ED-A1C1-4A4D54A9140C}" type="presParOf" srcId="{867F3E76-FDAC-4085-8CE9-F5B00C754593}" destId="{78F9A91F-62B8-4DBA-8FF4-BE8D75719312}" srcOrd="1" destOrd="0" presId="urn:microsoft.com/office/officeart/2016/7/layout/LinearBlockProcessNumbered"/>
    <dgm:cxn modelId="{884ED1AA-09B5-4A11-AEB2-930EDB461C88}" type="presParOf" srcId="{867F3E76-FDAC-4085-8CE9-F5B00C754593}" destId="{83F77436-F746-4070-983C-128FADE70EE1}" srcOrd="2" destOrd="0" presId="urn:microsoft.com/office/officeart/2016/7/layout/LinearBlockProcessNumbered"/>
    <dgm:cxn modelId="{B3D633C6-8A9A-4EE6-9E03-5DC3F18DD6E5}" type="presParOf" srcId="{944D2423-3B08-4351-95A2-4E11A7556DCF}" destId="{A953AD34-B62A-45BF-8B29-10754CA62DF2}" srcOrd="5" destOrd="0" presId="urn:microsoft.com/office/officeart/2016/7/layout/LinearBlockProcessNumbered"/>
    <dgm:cxn modelId="{51347DF3-0240-43AD-B2C8-7EC8806CAE4E}" type="presParOf" srcId="{944D2423-3B08-4351-95A2-4E11A7556DCF}" destId="{D56EFAEA-DD71-4004-9E67-D93E7DB69528}" srcOrd="6" destOrd="0" presId="urn:microsoft.com/office/officeart/2016/7/layout/LinearBlockProcessNumbered"/>
    <dgm:cxn modelId="{D8BAC85F-6970-4899-9450-C27CB8F40744}" type="presParOf" srcId="{D56EFAEA-DD71-4004-9E67-D93E7DB69528}" destId="{25BDB381-EEFA-4DA3-9E00-A02043B9803C}" srcOrd="0" destOrd="0" presId="urn:microsoft.com/office/officeart/2016/7/layout/LinearBlockProcessNumbered"/>
    <dgm:cxn modelId="{E1FFF480-23BF-4449-B5BC-BC7B41AD6210}" type="presParOf" srcId="{D56EFAEA-DD71-4004-9E67-D93E7DB69528}" destId="{AA003AF2-9EA6-4F75-9FEC-3E035F9D155D}" srcOrd="1" destOrd="0" presId="urn:microsoft.com/office/officeart/2016/7/layout/LinearBlockProcessNumbered"/>
    <dgm:cxn modelId="{D983A930-9215-466F-A707-8963179F7EBD}" type="presParOf" srcId="{D56EFAEA-DD71-4004-9E67-D93E7DB69528}" destId="{D725DD2D-BBD4-4403-A891-A80B76DB4530}" srcOrd="2" destOrd="0" presId="urn:microsoft.com/office/officeart/2016/7/layout/LinearBlockProcessNumbered"/>
    <dgm:cxn modelId="{946D55BA-D546-4346-A275-524C2311AADB}" type="presParOf" srcId="{944D2423-3B08-4351-95A2-4E11A7556DCF}" destId="{3C835E24-FB65-40FC-8E96-B1246408F166}" srcOrd="7" destOrd="0" presId="urn:microsoft.com/office/officeart/2016/7/layout/LinearBlockProcessNumbered"/>
    <dgm:cxn modelId="{B9DD50FD-BC71-424F-B9C4-3ACD9AEDD7FF}" type="presParOf" srcId="{944D2423-3B08-4351-95A2-4E11A7556DCF}" destId="{529534A2-7374-4216-85E2-B84574CF0FDF}" srcOrd="8" destOrd="0" presId="urn:microsoft.com/office/officeart/2016/7/layout/LinearBlockProcessNumbered"/>
    <dgm:cxn modelId="{F2033B31-CF43-428E-BF6E-5A460198AF0C}" type="presParOf" srcId="{529534A2-7374-4216-85E2-B84574CF0FDF}" destId="{282DA74C-68A0-4AEF-B595-E0F4395900AF}" srcOrd="0" destOrd="0" presId="urn:microsoft.com/office/officeart/2016/7/layout/LinearBlockProcessNumbered"/>
    <dgm:cxn modelId="{B444CA30-1DA1-46A5-8633-4E1D72F06500}" type="presParOf" srcId="{529534A2-7374-4216-85E2-B84574CF0FDF}" destId="{E2AE4AEE-46F8-4E45-98C9-59880CCD3902}" srcOrd="1" destOrd="0" presId="urn:microsoft.com/office/officeart/2016/7/layout/LinearBlockProcessNumbered"/>
    <dgm:cxn modelId="{C7559ACB-AEB0-424C-B5EB-7BC980A912C0}" type="presParOf" srcId="{529534A2-7374-4216-85E2-B84574CF0FDF}" destId="{D59DDCBC-BFAB-4992-8AB5-DBA1A165CF9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EAFA93-7A0E-4545-B325-99542780406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508D80-E23B-4292-9752-6BB1B2B1F9EE}">
      <dgm:prSet/>
      <dgm:spPr/>
      <dgm:t>
        <a:bodyPr/>
        <a:lstStyle/>
        <a:p>
          <a:r>
            <a:rPr lang="en-US"/>
            <a:t>Where do most fertilizers come from? </a:t>
          </a:r>
        </a:p>
      </dgm:t>
    </dgm:pt>
    <dgm:pt modelId="{4E6D5E7A-CD0B-4251-A0F6-48E6D5842972}" type="parTrans" cxnId="{4241AA0D-B6D8-4795-B939-58479AA61FE5}">
      <dgm:prSet/>
      <dgm:spPr/>
      <dgm:t>
        <a:bodyPr/>
        <a:lstStyle/>
        <a:p>
          <a:endParaRPr lang="en-US"/>
        </a:p>
      </dgm:t>
    </dgm:pt>
    <dgm:pt modelId="{32FA6555-90B0-4F48-89D2-151B1FE12A95}" type="sibTrans" cxnId="{4241AA0D-B6D8-4795-B939-58479AA61FE5}">
      <dgm:prSet/>
      <dgm:spPr/>
      <dgm:t>
        <a:bodyPr/>
        <a:lstStyle/>
        <a:p>
          <a:endParaRPr lang="en-US"/>
        </a:p>
      </dgm:t>
    </dgm:pt>
    <dgm:pt modelId="{A2C24510-D0C0-44A8-B1E4-2A2BBD848285}">
      <dgm:prSet/>
      <dgm:spPr/>
      <dgm:t>
        <a:bodyPr/>
        <a:lstStyle/>
        <a:p>
          <a:r>
            <a:rPr lang="en-US"/>
            <a:t>What do insecticides do to the land? </a:t>
          </a:r>
        </a:p>
      </dgm:t>
    </dgm:pt>
    <dgm:pt modelId="{90FDA80D-0682-4466-A492-B50C2E9C5854}" type="parTrans" cxnId="{1EF2237E-1E32-4834-977B-E470FB2B70ED}">
      <dgm:prSet/>
      <dgm:spPr/>
      <dgm:t>
        <a:bodyPr/>
        <a:lstStyle/>
        <a:p>
          <a:endParaRPr lang="en-US"/>
        </a:p>
      </dgm:t>
    </dgm:pt>
    <dgm:pt modelId="{8B4FA3D9-838D-4073-8793-FF5B2CA823EB}" type="sibTrans" cxnId="{1EF2237E-1E32-4834-977B-E470FB2B70ED}">
      <dgm:prSet/>
      <dgm:spPr/>
      <dgm:t>
        <a:bodyPr/>
        <a:lstStyle/>
        <a:p>
          <a:endParaRPr lang="en-US"/>
        </a:p>
      </dgm:t>
    </dgm:pt>
    <dgm:pt modelId="{5872F0CE-9863-46C7-B84F-7E56EBB99F6B}">
      <dgm:prSet/>
      <dgm:spPr/>
      <dgm:t>
        <a:bodyPr/>
        <a:lstStyle/>
        <a:p>
          <a:r>
            <a:rPr lang="en-US"/>
            <a:t>When is GMO useful vs. harmful? </a:t>
          </a:r>
        </a:p>
      </dgm:t>
    </dgm:pt>
    <dgm:pt modelId="{9C2FB3F5-C9FD-41B0-9936-9D20EA4533B8}" type="parTrans" cxnId="{61C17F6E-5F29-4016-9AC9-10FEBF64EF48}">
      <dgm:prSet/>
      <dgm:spPr/>
      <dgm:t>
        <a:bodyPr/>
        <a:lstStyle/>
        <a:p>
          <a:endParaRPr lang="en-US"/>
        </a:p>
      </dgm:t>
    </dgm:pt>
    <dgm:pt modelId="{910DFC13-7C8B-4A85-A2FA-38BFE6E24D1C}" type="sibTrans" cxnId="{61C17F6E-5F29-4016-9AC9-10FEBF64EF48}">
      <dgm:prSet/>
      <dgm:spPr/>
      <dgm:t>
        <a:bodyPr/>
        <a:lstStyle/>
        <a:p>
          <a:endParaRPr lang="en-US"/>
        </a:p>
      </dgm:t>
    </dgm:pt>
    <dgm:pt modelId="{6DD0E762-ED27-497B-8984-E64A7DE5DE23}">
      <dgm:prSet/>
      <dgm:spPr/>
      <dgm:t>
        <a:bodyPr/>
        <a:lstStyle/>
        <a:p>
          <a:r>
            <a:rPr lang="en-US"/>
            <a:t>Ways to supplement the soil naturally? </a:t>
          </a:r>
        </a:p>
      </dgm:t>
    </dgm:pt>
    <dgm:pt modelId="{512E42CF-A06F-40E1-8B10-BAF8D64E1506}" type="parTrans" cxnId="{4AADF244-253C-4344-A461-567FEDFB8E55}">
      <dgm:prSet/>
      <dgm:spPr/>
      <dgm:t>
        <a:bodyPr/>
        <a:lstStyle/>
        <a:p>
          <a:endParaRPr lang="en-US"/>
        </a:p>
      </dgm:t>
    </dgm:pt>
    <dgm:pt modelId="{51BA0947-50A5-48AA-8593-94B9E8D99FB1}" type="sibTrans" cxnId="{4AADF244-253C-4344-A461-567FEDFB8E55}">
      <dgm:prSet/>
      <dgm:spPr/>
      <dgm:t>
        <a:bodyPr/>
        <a:lstStyle/>
        <a:p>
          <a:endParaRPr lang="en-US"/>
        </a:p>
      </dgm:t>
    </dgm:pt>
    <dgm:pt modelId="{A1FCB134-321A-4B59-80AB-68656DD1F120}">
      <dgm:prSet/>
      <dgm:spPr/>
      <dgm:t>
        <a:bodyPr/>
        <a:lstStyle/>
        <a:p>
          <a:r>
            <a:rPr lang="en-US"/>
            <a:t>How do we use biodiversity to promote healthy insect populations? </a:t>
          </a:r>
        </a:p>
      </dgm:t>
    </dgm:pt>
    <dgm:pt modelId="{79E43703-3FAB-4591-BE2F-71A0E5C07380}" type="parTrans" cxnId="{0292D0FF-40EF-45FF-B98E-0EAFB04E46D6}">
      <dgm:prSet/>
      <dgm:spPr/>
      <dgm:t>
        <a:bodyPr/>
        <a:lstStyle/>
        <a:p>
          <a:endParaRPr lang="en-US"/>
        </a:p>
      </dgm:t>
    </dgm:pt>
    <dgm:pt modelId="{9D501ABE-60BB-433D-A2DC-E84B62ACEFFB}" type="sibTrans" cxnId="{0292D0FF-40EF-45FF-B98E-0EAFB04E46D6}">
      <dgm:prSet/>
      <dgm:spPr/>
      <dgm:t>
        <a:bodyPr/>
        <a:lstStyle/>
        <a:p>
          <a:endParaRPr lang="en-US"/>
        </a:p>
      </dgm:t>
    </dgm:pt>
    <dgm:pt modelId="{F0BA55A4-EE8E-4FCD-8FE2-8936DED7D420}">
      <dgm:prSet/>
      <dgm:spPr/>
      <dgm:t>
        <a:bodyPr/>
        <a:lstStyle/>
        <a:p>
          <a:r>
            <a:rPr lang="en-US"/>
            <a:t>What are some non-toxic solutions to pest problems? </a:t>
          </a:r>
        </a:p>
      </dgm:t>
    </dgm:pt>
    <dgm:pt modelId="{FB08D3B9-EE50-4641-9B29-5B2A5A26B6FE}" type="parTrans" cxnId="{6EEC9C26-265D-461B-B189-DC7006F61DB0}">
      <dgm:prSet/>
      <dgm:spPr/>
      <dgm:t>
        <a:bodyPr/>
        <a:lstStyle/>
        <a:p>
          <a:endParaRPr lang="en-US"/>
        </a:p>
      </dgm:t>
    </dgm:pt>
    <dgm:pt modelId="{28C7AD13-C764-46CB-958D-B9182DDDA5A4}" type="sibTrans" cxnId="{6EEC9C26-265D-461B-B189-DC7006F61DB0}">
      <dgm:prSet/>
      <dgm:spPr/>
      <dgm:t>
        <a:bodyPr/>
        <a:lstStyle/>
        <a:p>
          <a:endParaRPr lang="en-US"/>
        </a:p>
      </dgm:t>
    </dgm:pt>
    <dgm:pt modelId="{690C6622-E5B7-4A82-9EA1-F7BE76B9CF3B}" type="pres">
      <dgm:prSet presAssocID="{1AEAFA93-7A0E-4545-B325-995427804061}" presName="diagram" presStyleCnt="0">
        <dgm:presLayoutVars>
          <dgm:dir/>
          <dgm:resizeHandles val="exact"/>
        </dgm:presLayoutVars>
      </dgm:prSet>
      <dgm:spPr/>
    </dgm:pt>
    <dgm:pt modelId="{0112CD9C-DF4F-450C-A294-B07BC90B18E6}" type="pres">
      <dgm:prSet presAssocID="{8D508D80-E23B-4292-9752-6BB1B2B1F9EE}" presName="node" presStyleLbl="node1" presStyleIdx="0" presStyleCnt="6">
        <dgm:presLayoutVars>
          <dgm:bulletEnabled val="1"/>
        </dgm:presLayoutVars>
      </dgm:prSet>
      <dgm:spPr/>
    </dgm:pt>
    <dgm:pt modelId="{71BBDAB2-DB40-421A-ACE7-3E909813BB87}" type="pres">
      <dgm:prSet presAssocID="{32FA6555-90B0-4F48-89D2-151B1FE12A95}" presName="sibTrans" presStyleCnt="0"/>
      <dgm:spPr/>
    </dgm:pt>
    <dgm:pt modelId="{4D72F089-6901-4C6B-9CCA-23977C29EDAD}" type="pres">
      <dgm:prSet presAssocID="{A2C24510-D0C0-44A8-B1E4-2A2BBD848285}" presName="node" presStyleLbl="node1" presStyleIdx="1" presStyleCnt="6">
        <dgm:presLayoutVars>
          <dgm:bulletEnabled val="1"/>
        </dgm:presLayoutVars>
      </dgm:prSet>
      <dgm:spPr/>
    </dgm:pt>
    <dgm:pt modelId="{CA8864C7-4D4E-42B6-93F7-E334A8595D39}" type="pres">
      <dgm:prSet presAssocID="{8B4FA3D9-838D-4073-8793-FF5B2CA823EB}" presName="sibTrans" presStyleCnt="0"/>
      <dgm:spPr/>
    </dgm:pt>
    <dgm:pt modelId="{0F8CF1B4-72A3-4628-AF5B-D27BD0069FE5}" type="pres">
      <dgm:prSet presAssocID="{5872F0CE-9863-46C7-B84F-7E56EBB99F6B}" presName="node" presStyleLbl="node1" presStyleIdx="2" presStyleCnt="6">
        <dgm:presLayoutVars>
          <dgm:bulletEnabled val="1"/>
        </dgm:presLayoutVars>
      </dgm:prSet>
      <dgm:spPr/>
    </dgm:pt>
    <dgm:pt modelId="{F83B0741-A81F-4CE8-A8AD-CC75C8CB96A1}" type="pres">
      <dgm:prSet presAssocID="{910DFC13-7C8B-4A85-A2FA-38BFE6E24D1C}" presName="sibTrans" presStyleCnt="0"/>
      <dgm:spPr/>
    </dgm:pt>
    <dgm:pt modelId="{51FE6D50-5422-42CC-913F-ACF084149CB1}" type="pres">
      <dgm:prSet presAssocID="{6DD0E762-ED27-497B-8984-E64A7DE5DE23}" presName="node" presStyleLbl="node1" presStyleIdx="3" presStyleCnt="6">
        <dgm:presLayoutVars>
          <dgm:bulletEnabled val="1"/>
        </dgm:presLayoutVars>
      </dgm:prSet>
      <dgm:spPr/>
    </dgm:pt>
    <dgm:pt modelId="{381E9893-5166-4784-8912-D562904A3226}" type="pres">
      <dgm:prSet presAssocID="{51BA0947-50A5-48AA-8593-94B9E8D99FB1}" presName="sibTrans" presStyleCnt="0"/>
      <dgm:spPr/>
    </dgm:pt>
    <dgm:pt modelId="{4FDB6944-67B7-4381-83F8-3F88BF23C7C3}" type="pres">
      <dgm:prSet presAssocID="{A1FCB134-321A-4B59-80AB-68656DD1F120}" presName="node" presStyleLbl="node1" presStyleIdx="4" presStyleCnt="6">
        <dgm:presLayoutVars>
          <dgm:bulletEnabled val="1"/>
        </dgm:presLayoutVars>
      </dgm:prSet>
      <dgm:spPr/>
    </dgm:pt>
    <dgm:pt modelId="{1B83FF2C-F190-4C1D-BF29-CFB4BBA6D0EF}" type="pres">
      <dgm:prSet presAssocID="{9D501ABE-60BB-433D-A2DC-E84B62ACEFFB}" presName="sibTrans" presStyleCnt="0"/>
      <dgm:spPr/>
    </dgm:pt>
    <dgm:pt modelId="{5D064EDA-85C5-4D22-8A59-E9A36884A8CE}" type="pres">
      <dgm:prSet presAssocID="{F0BA55A4-EE8E-4FCD-8FE2-8936DED7D420}" presName="node" presStyleLbl="node1" presStyleIdx="5" presStyleCnt="6">
        <dgm:presLayoutVars>
          <dgm:bulletEnabled val="1"/>
        </dgm:presLayoutVars>
      </dgm:prSet>
      <dgm:spPr/>
    </dgm:pt>
  </dgm:ptLst>
  <dgm:cxnLst>
    <dgm:cxn modelId="{4241AA0D-B6D8-4795-B939-58479AA61FE5}" srcId="{1AEAFA93-7A0E-4545-B325-995427804061}" destId="{8D508D80-E23B-4292-9752-6BB1B2B1F9EE}" srcOrd="0" destOrd="0" parTransId="{4E6D5E7A-CD0B-4251-A0F6-48E6D5842972}" sibTransId="{32FA6555-90B0-4F48-89D2-151B1FE12A95}"/>
    <dgm:cxn modelId="{6EEC9C26-265D-461B-B189-DC7006F61DB0}" srcId="{1AEAFA93-7A0E-4545-B325-995427804061}" destId="{F0BA55A4-EE8E-4FCD-8FE2-8936DED7D420}" srcOrd="5" destOrd="0" parTransId="{FB08D3B9-EE50-4641-9B29-5B2A5A26B6FE}" sibTransId="{28C7AD13-C764-46CB-958D-B9182DDDA5A4}"/>
    <dgm:cxn modelId="{C5679A33-32FB-44A6-85CE-CB39B9DA41C7}" type="presOf" srcId="{8D508D80-E23B-4292-9752-6BB1B2B1F9EE}" destId="{0112CD9C-DF4F-450C-A294-B07BC90B18E6}" srcOrd="0" destOrd="0" presId="urn:microsoft.com/office/officeart/2005/8/layout/default"/>
    <dgm:cxn modelId="{B5D07C42-9A51-4F3B-9314-F2682E332507}" type="presOf" srcId="{6DD0E762-ED27-497B-8984-E64A7DE5DE23}" destId="{51FE6D50-5422-42CC-913F-ACF084149CB1}" srcOrd="0" destOrd="0" presId="urn:microsoft.com/office/officeart/2005/8/layout/default"/>
    <dgm:cxn modelId="{4AADF244-253C-4344-A461-567FEDFB8E55}" srcId="{1AEAFA93-7A0E-4545-B325-995427804061}" destId="{6DD0E762-ED27-497B-8984-E64A7DE5DE23}" srcOrd="3" destOrd="0" parTransId="{512E42CF-A06F-40E1-8B10-BAF8D64E1506}" sibTransId="{51BA0947-50A5-48AA-8593-94B9E8D99FB1}"/>
    <dgm:cxn modelId="{3A1E366A-6074-401E-97F7-C0078445D14E}" type="presOf" srcId="{5872F0CE-9863-46C7-B84F-7E56EBB99F6B}" destId="{0F8CF1B4-72A3-4628-AF5B-D27BD0069FE5}" srcOrd="0" destOrd="0" presId="urn:microsoft.com/office/officeart/2005/8/layout/default"/>
    <dgm:cxn modelId="{8E06EB6D-968E-48BF-BED4-EAD8E529BCAE}" type="presOf" srcId="{F0BA55A4-EE8E-4FCD-8FE2-8936DED7D420}" destId="{5D064EDA-85C5-4D22-8A59-E9A36884A8CE}" srcOrd="0" destOrd="0" presId="urn:microsoft.com/office/officeart/2005/8/layout/default"/>
    <dgm:cxn modelId="{61C17F6E-5F29-4016-9AC9-10FEBF64EF48}" srcId="{1AEAFA93-7A0E-4545-B325-995427804061}" destId="{5872F0CE-9863-46C7-B84F-7E56EBB99F6B}" srcOrd="2" destOrd="0" parTransId="{9C2FB3F5-C9FD-41B0-9936-9D20EA4533B8}" sibTransId="{910DFC13-7C8B-4A85-A2FA-38BFE6E24D1C}"/>
    <dgm:cxn modelId="{1EF2237E-1E32-4834-977B-E470FB2B70ED}" srcId="{1AEAFA93-7A0E-4545-B325-995427804061}" destId="{A2C24510-D0C0-44A8-B1E4-2A2BBD848285}" srcOrd="1" destOrd="0" parTransId="{90FDA80D-0682-4466-A492-B50C2E9C5854}" sibTransId="{8B4FA3D9-838D-4073-8793-FF5B2CA823EB}"/>
    <dgm:cxn modelId="{AF54677F-13E6-48B7-BAE4-BECAEEBB8C7F}" type="presOf" srcId="{1AEAFA93-7A0E-4545-B325-995427804061}" destId="{690C6622-E5B7-4A82-9EA1-F7BE76B9CF3B}" srcOrd="0" destOrd="0" presId="urn:microsoft.com/office/officeart/2005/8/layout/default"/>
    <dgm:cxn modelId="{0095E17F-6230-4C47-AC03-24EFFE3A5715}" type="presOf" srcId="{A2C24510-D0C0-44A8-B1E4-2A2BBD848285}" destId="{4D72F089-6901-4C6B-9CCA-23977C29EDAD}" srcOrd="0" destOrd="0" presId="urn:microsoft.com/office/officeart/2005/8/layout/default"/>
    <dgm:cxn modelId="{9EC4FB8E-0F37-4016-972C-8CB5048D6C6F}" type="presOf" srcId="{A1FCB134-321A-4B59-80AB-68656DD1F120}" destId="{4FDB6944-67B7-4381-83F8-3F88BF23C7C3}" srcOrd="0" destOrd="0" presId="urn:microsoft.com/office/officeart/2005/8/layout/default"/>
    <dgm:cxn modelId="{0292D0FF-40EF-45FF-B98E-0EAFB04E46D6}" srcId="{1AEAFA93-7A0E-4545-B325-995427804061}" destId="{A1FCB134-321A-4B59-80AB-68656DD1F120}" srcOrd="4" destOrd="0" parTransId="{79E43703-3FAB-4591-BE2F-71A0E5C07380}" sibTransId="{9D501ABE-60BB-433D-A2DC-E84B62ACEFFB}"/>
    <dgm:cxn modelId="{6D0745B5-0658-4EB6-B0FD-F30E9E695A89}" type="presParOf" srcId="{690C6622-E5B7-4A82-9EA1-F7BE76B9CF3B}" destId="{0112CD9C-DF4F-450C-A294-B07BC90B18E6}" srcOrd="0" destOrd="0" presId="urn:microsoft.com/office/officeart/2005/8/layout/default"/>
    <dgm:cxn modelId="{EBB59EAC-DF0C-4E9D-AAE0-ED7CB198FCC8}" type="presParOf" srcId="{690C6622-E5B7-4A82-9EA1-F7BE76B9CF3B}" destId="{71BBDAB2-DB40-421A-ACE7-3E909813BB87}" srcOrd="1" destOrd="0" presId="urn:microsoft.com/office/officeart/2005/8/layout/default"/>
    <dgm:cxn modelId="{59BA5E98-271C-458A-AE28-F618D6FBEECC}" type="presParOf" srcId="{690C6622-E5B7-4A82-9EA1-F7BE76B9CF3B}" destId="{4D72F089-6901-4C6B-9CCA-23977C29EDAD}" srcOrd="2" destOrd="0" presId="urn:microsoft.com/office/officeart/2005/8/layout/default"/>
    <dgm:cxn modelId="{63A29289-E28B-42EB-85F2-6CB381ED3FD8}" type="presParOf" srcId="{690C6622-E5B7-4A82-9EA1-F7BE76B9CF3B}" destId="{CA8864C7-4D4E-42B6-93F7-E334A8595D39}" srcOrd="3" destOrd="0" presId="urn:microsoft.com/office/officeart/2005/8/layout/default"/>
    <dgm:cxn modelId="{4462F301-A078-47CC-A47B-DBDEBFFBA509}" type="presParOf" srcId="{690C6622-E5B7-4A82-9EA1-F7BE76B9CF3B}" destId="{0F8CF1B4-72A3-4628-AF5B-D27BD0069FE5}" srcOrd="4" destOrd="0" presId="urn:microsoft.com/office/officeart/2005/8/layout/default"/>
    <dgm:cxn modelId="{ABC7A361-B578-4F39-A0A2-F8097690DB73}" type="presParOf" srcId="{690C6622-E5B7-4A82-9EA1-F7BE76B9CF3B}" destId="{F83B0741-A81F-4CE8-A8AD-CC75C8CB96A1}" srcOrd="5" destOrd="0" presId="urn:microsoft.com/office/officeart/2005/8/layout/default"/>
    <dgm:cxn modelId="{6E9E3532-4131-4D3A-8C04-D018994BDFD7}" type="presParOf" srcId="{690C6622-E5B7-4A82-9EA1-F7BE76B9CF3B}" destId="{51FE6D50-5422-42CC-913F-ACF084149CB1}" srcOrd="6" destOrd="0" presId="urn:microsoft.com/office/officeart/2005/8/layout/default"/>
    <dgm:cxn modelId="{0BA640B3-4954-4A71-BA66-1A8E79ABBA21}" type="presParOf" srcId="{690C6622-E5B7-4A82-9EA1-F7BE76B9CF3B}" destId="{381E9893-5166-4784-8912-D562904A3226}" srcOrd="7" destOrd="0" presId="urn:microsoft.com/office/officeart/2005/8/layout/default"/>
    <dgm:cxn modelId="{63B749D2-15D0-421E-8433-7D3C102589EE}" type="presParOf" srcId="{690C6622-E5B7-4A82-9EA1-F7BE76B9CF3B}" destId="{4FDB6944-67B7-4381-83F8-3F88BF23C7C3}" srcOrd="8" destOrd="0" presId="urn:microsoft.com/office/officeart/2005/8/layout/default"/>
    <dgm:cxn modelId="{E3B907F5-7558-4E71-B761-CD7DA819B5E2}" type="presParOf" srcId="{690C6622-E5B7-4A82-9EA1-F7BE76B9CF3B}" destId="{1B83FF2C-F190-4C1D-BF29-CFB4BBA6D0EF}" srcOrd="9" destOrd="0" presId="urn:microsoft.com/office/officeart/2005/8/layout/default"/>
    <dgm:cxn modelId="{10E98EF6-10D7-484F-882D-AA7631747B37}" type="presParOf" srcId="{690C6622-E5B7-4A82-9EA1-F7BE76B9CF3B}" destId="{5D064EDA-85C5-4D22-8A59-E9A36884A8C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371225-CBBF-4238-883A-6E3763BABF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AF10ABE-C554-4118-9528-63252E5D81E4}">
      <dgm:prSet/>
      <dgm:spPr/>
      <dgm:t>
        <a:bodyPr/>
        <a:lstStyle/>
        <a:p>
          <a:r>
            <a:rPr lang="en-US"/>
            <a:t>Feed the soil in the same way that you would feed yourself – with diversity! </a:t>
          </a:r>
        </a:p>
      </dgm:t>
    </dgm:pt>
    <dgm:pt modelId="{4827836A-822C-4944-9B1E-74A2E648A96A}" type="parTrans" cxnId="{FD76458E-785D-4ACE-8C58-4798A4A9CEE8}">
      <dgm:prSet/>
      <dgm:spPr/>
      <dgm:t>
        <a:bodyPr/>
        <a:lstStyle/>
        <a:p>
          <a:endParaRPr lang="en-US"/>
        </a:p>
      </dgm:t>
    </dgm:pt>
    <dgm:pt modelId="{46CF099F-01DC-4D98-8888-D0FB1739DB50}" type="sibTrans" cxnId="{FD76458E-785D-4ACE-8C58-4798A4A9CEE8}">
      <dgm:prSet/>
      <dgm:spPr/>
      <dgm:t>
        <a:bodyPr/>
        <a:lstStyle/>
        <a:p>
          <a:endParaRPr lang="en-US"/>
        </a:p>
      </dgm:t>
    </dgm:pt>
    <dgm:pt modelId="{48DCC9A9-5F0F-45BE-A230-DF2B9608A3D3}">
      <dgm:prSet/>
      <dgm:spPr/>
      <dgm:t>
        <a:bodyPr/>
        <a:lstStyle/>
        <a:p>
          <a:r>
            <a:rPr lang="en-US"/>
            <a:t>You wouldn’t survive without diverse foods such as fruits, vegetables, proteins, carbs, and fats</a:t>
          </a:r>
        </a:p>
      </dgm:t>
    </dgm:pt>
    <dgm:pt modelId="{AFEA693D-D6EC-4D15-B66E-3263E5141DE0}" type="parTrans" cxnId="{C584AA87-00AA-43F6-B3A4-15F341E543DC}">
      <dgm:prSet/>
      <dgm:spPr/>
      <dgm:t>
        <a:bodyPr/>
        <a:lstStyle/>
        <a:p>
          <a:endParaRPr lang="en-US"/>
        </a:p>
      </dgm:t>
    </dgm:pt>
    <dgm:pt modelId="{BAD1575B-DFC0-4F6A-B2BF-4B6221D0FF3C}" type="sibTrans" cxnId="{C584AA87-00AA-43F6-B3A4-15F341E543DC}">
      <dgm:prSet/>
      <dgm:spPr/>
      <dgm:t>
        <a:bodyPr/>
        <a:lstStyle/>
        <a:p>
          <a:endParaRPr lang="en-US"/>
        </a:p>
      </dgm:t>
    </dgm:pt>
    <dgm:pt modelId="{5F8C961F-A3DA-42B0-AD37-F4FBCD1E996F}">
      <dgm:prSet/>
      <dgm:spPr/>
      <dgm:t>
        <a:bodyPr/>
        <a:lstStyle/>
        <a:p>
          <a:r>
            <a:rPr lang="en-US"/>
            <a:t>In the same way your garden needs diversity. </a:t>
          </a:r>
        </a:p>
      </dgm:t>
    </dgm:pt>
    <dgm:pt modelId="{42536C1A-5876-4F4C-A714-3C1343D80062}" type="parTrans" cxnId="{644149FB-387E-4B74-B67D-0F819A2B12CA}">
      <dgm:prSet/>
      <dgm:spPr/>
      <dgm:t>
        <a:bodyPr/>
        <a:lstStyle/>
        <a:p>
          <a:endParaRPr lang="en-US"/>
        </a:p>
      </dgm:t>
    </dgm:pt>
    <dgm:pt modelId="{BE920136-E6B0-4692-AAA4-2848AE5397D4}" type="sibTrans" cxnId="{644149FB-387E-4B74-B67D-0F819A2B12CA}">
      <dgm:prSet/>
      <dgm:spPr/>
      <dgm:t>
        <a:bodyPr/>
        <a:lstStyle/>
        <a:p>
          <a:endParaRPr lang="en-US"/>
        </a:p>
      </dgm:t>
    </dgm:pt>
    <dgm:pt modelId="{D9E75289-4A13-4B11-891A-C1F097256240}" type="pres">
      <dgm:prSet presAssocID="{A5371225-CBBF-4238-883A-6E3763BABF75}" presName="root" presStyleCnt="0">
        <dgm:presLayoutVars>
          <dgm:dir/>
          <dgm:resizeHandles val="exact"/>
        </dgm:presLayoutVars>
      </dgm:prSet>
      <dgm:spPr/>
    </dgm:pt>
    <dgm:pt modelId="{33F83BF8-CC73-4971-B394-059E4F70D3E6}" type="pres">
      <dgm:prSet presAssocID="{8AF10ABE-C554-4118-9528-63252E5D81E4}" presName="compNode" presStyleCnt="0"/>
      <dgm:spPr/>
    </dgm:pt>
    <dgm:pt modelId="{D36888E3-4009-468E-9C8F-DFB677A12C9E}" type="pres">
      <dgm:prSet presAssocID="{8AF10ABE-C554-4118-9528-63252E5D81E4}" presName="bgRect" presStyleLbl="bgShp" presStyleIdx="0" presStyleCnt="3"/>
      <dgm:spPr/>
    </dgm:pt>
    <dgm:pt modelId="{D6025BFF-02B1-4B24-BBD1-B71D51F75450}" type="pres">
      <dgm:prSet presAssocID="{8AF10ABE-C554-4118-9528-63252E5D81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B1C9DDA9-68EA-4504-84F3-DD61942D9C6A}" type="pres">
      <dgm:prSet presAssocID="{8AF10ABE-C554-4118-9528-63252E5D81E4}" presName="spaceRect" presStyleCnt="0"/>
      <dgm:spPr/>
    </dgm:pt>
    <dgm:pt modelId="{8D752349-5747-4F78-B028-7A2E7DACCAC3}" type="pres">
      <dgm:prSet presAssocID="{8AF10ABE-C554-4118-9528-63252E5D81E4}" presName="parTx" presStyleLbl="revTx" presStyleIdx="0" presStyleCnt="3">
        <dgm:presLayoutVars>
          <dgm:chMax val="0"/>
          <dgm:chPref val="0"/>
        </dgm:presLayoutVars>
      </dgm:prSet>
      <dgm:spPr/>
    </dgm:pt>
    <dgm:pt modelId="{C8B92F10-E7BD-462C-9F8D-17B6B0B03D86}" type="pres">
      <dgm:prSet presAssocID="{46CF099F-01DC-4D98-8888-D0FB1739DB50}" presName="sibTrans" presStyleCnt="0"/>
      <dgm:spPr/>
    </dgm:pt>
    <dgm:pt modelId="{37EC1C8E-FD4F-4DF0-A522-0D5DD0E942FA}" type="pres">
      <dgm:prSet presAssocID="{48DCC9A9-5F0F-45BE-A230-DF2B9608A3D3}" presName="compNode" presStyleCnt="0"/>
      <dgm:spPr/>
    </dgm:pt>
    <dgm:pt modelId="{6AA721FF-646D-4C6E-BA92-C0F134C53E7A}" type="pres">
      <dgm:prSet presAssocID="{48DCC9A9-5F0F-45BE-A230-DF2B9608A3D3}" presName="bgRect" presStyleLbl="bgShp" presStyleIdx="1" presStyleCnt="3"/>
      <dgm:spPr/>
    </dgm:pt>
    <dgm:pt modelId="{3800FF33-FFE9-45AA-BC8E-15AB8E887357}" type="pres">
      <dgm:prSet presAssocID="{48DCC9A9-5F0F-45BE-A230-DF2B9608A3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melon"/>
        </a:ext>
      </dgm:extLst>
    </dgm:pt>
    <dgm:pt modelId="{23E80148-DF7D-47F8-BCB3-AB52431D846D}" type="pres">
      <dgm:prSet presAssocID="{48DCC9A9-5F0F-45BE-A230-DF2B9608A3D3}" presName="spaceRect" presStyleCnt="0"/>
      <dgm:spPr/>
    </dgm:pt>
    <dgm:pt modelId="{B15668C3-2164-4730-B223-2C3C6926C4E6}" type="pres">
      <dgm:prSet presAssocID="{48DCC9A9-5F0F-45BE-A230-DF2B9608A3D3}" presName="parTx" presStyleLbl="revTx" presStyleIdx="1" presStyleCnt="3">
        <dgm:presLayoutVars>
          <dgm:chMax val="0"/>
          <dgm:chPref val="0"/>
        </dgm:presLayoutVars>
      </dgm:prSet>
      <dgm:spPr/>
    </dgm:pt>
    <dgm:pt modelId="{E13B0350-41B5-4E77-BC9D-EC396FDA89E9}" type="pres">
      <dgm:prSet presAssocID="{BAD1575B-DFC0-4F6A-B2BF-4B6221D0FF3C}" presName="sibTrans" presStyleCnt="0"/>
      <dgm:spPr/>
    </dgm:pt>
    <dgm:pt modelId="{2FB6F8DB-1953-4DA1-ACE7-566852E99F5D}" type="pres">
      <dgm:prSet presAssocID="{5F8C961F-A3DA-42B0-AD37-F4FBCD1E996F}" presName="compNode" presStyleCnt="0"/>
      <dgm:spPr/>
    </dgm:pt>
    <dgm:pt modelId="{7057A183-A3D0-49A8-850E-6078EEB2F12C}" type="pres">
      <dgm:prSet presAssocID="{5F8C961F-A3DA-42B0-AD37-F4FBCD1E996F}" presName="bgRect" presStyleLbl="bgShp" presStyleIdx="2" presStyleCnt="3"/>
      <dgm:spPr/>
    </dgm:pt>
    <dgm:pt modelId="{A77CE071-F339-4465-AC11-EBF99EC64BFF}" type="pres">
      <dgm:prSet presAssocID="{5F8C961F-A3DA-42B0-AD37-F4FBCD1E996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2C248D86-71E9-4480-A986-EA70A09321EF}" type="pres">
      <dgm:prSet presAssocID="{5F8C961F-A3DA-42B0-AD37-F4FBCD1E996F}" presName="spaceRect" presStyleCnt="0"/>
      <dgm:spPr/>
    </dgm:pt>
    <dgm:pt modelId="{675F9EFA-4DB8-4CEA-A625-E72412E91F7F}" type="pres">
      <dgm:prSet presAssocID="{5F8C961F-A3DA-42B0-AD37-F4FBCD1E996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EAF6019-B323-44FE-AE02-5D46FC5AAF6E}" type="presOf" srcId="{8AF10ABE-C554-4118-9528-63252E5D81E4}" destId="{8D752349-5747-4F78-B028-7A2E7DACCAC3}" srcOrd="0" destOrd="0" presId="urn:microsoft.com/office/officeart/2018/2/layout/IconVerticalSolidList"/>
    <dgm:cxn modelId="{C584AA87-00AA-43F6-B3A4-15F341E543DC}" srcId="{A5371225-CBBF-4238-883A-6E3763BABF75}" destId="{48DCC9A9-5F0F-45BE-A230-DF2B9608A3D3}" srcOrd="1" destOrd="0" parTransId="{AFEA693D-D6EC-4D15-B66E-3263E5141DE0}" sibTransId="{BAD1575B-DFC0-4F6A-B2BF-4B6221D0FF3C}"/>
    <dgm:cxn modelId="{FD76458E-785D-4ACE-8C58-4798A4A9CEE8}" srcId="{A5371225-CBBF-4238-883A-6E3763BABF75}" destId="{8AF10ABE-C554-4118-9528-63252E5D81E4}" srcOrd="0" destOrd="0" parTransId="{4827836A-822C-4944-9B1E-74A2E648A96A}" sibTransId="{46CF099F-01DC-4D98-8888-D0FB1739DB50}"/>
    <dgm:cxn modelId="{67867F91-8966-4B22-9DFC-EF720A3E5B43}" type="presOf" srcId="{48DCC9A9-5F0F-45BE-A230-DF2B9608A3D3}" destId="{B15668C3-2164-4730-B223-2C3C6926C4E6}" srcOrd="0" destOrd="0" presId="urn:microsoft.com/office/officeart/2018/2/layout/IconVerticalSolidList"/>
    <dgm:cxn modelId="{B8F28799-D101-4ACE-AD58-01A5E835465D}" type="presOf" srcId="{A5371225-CBBF-4238-883A-6E3763BABF75}" destId="{D9E75289-4A13-4B11-891A-C1F097256240}" srcOrd="0" destOrd="0" presId="urn:microsoft.com/office/officeart/2018/2/layout/IconVerticalSolidList"/>
    <dgm:cxn modelId="{7B949DC0-2849-482F-8969-DBCAA6B14E5C}" type="presOf" srcId="{5F8C961F-A3DA-42B0-AD37-F4FBCD1E996F}" destId="{675F9EFA-4DB8-4CEA-A625-E72412E91F7F}" srcOrd="0" destOrd="0" presId="urn:microsoft.com/office/officeart/2018/2/layout/IconVerticalSolidList"/>
    <dgm:cxn modelId="{644149FB-387E-4B74-B67D-0F819A2B12CA}" srcId="{A5371225-CBBF-4238-883A-6E3763BABF75}" destId="{5F8C961F-A3DA-42B0-AD37-F4FBCD1E996F}" srcOrd="2" destOrd="0" parTransId="{42536C1A-5876-4F4C-A714-3C1343D80062}" sibTransId="{BE920136-E6B0-4692-AAA4-2848AE5397D4}"/>
    <dgm:cxn modelId="{C5346DA2-6F44-47E2-95E2-F07E228FF245}" type="presParOf" srcId="{D9E75289-4A13-4B11-891A-C1F097256240}" destId="{33F83BF8-CC73-4971-B394-059E4F70D3E6}" srcOrd="0" destOrd="0" presId="urn:microsoft.com/office/officeart/2018/2/layout/IconVerticalSolidList"/>
    <dgm:cxn modelId="{383ED926-F4A9-4A86-ACF6-52212FFD907D}" type="presParOf" srcId="{33F83BF8-CC73-4971-B394-059E4F70D3E6}" destId="{D36888E3-4009-468E-9C8F-DFB677A12C9E}" srcOrd="0" destOrd="0" presId="urn:microsoft.com/office/officeart/2018/2/layout/IconVerticalSolidList"/>
    <dgm:cxn modelId="{8997E1DD-4B87-4B2E-A4A8-C77A6090A11F}" type="presParOf" srcId="{33F83BF8-CC73-4971-B394-059E4F70D3E6}" destId="{D6025BFF-02B1-4B24-BBD1-B71D51F75450}" srcOrd="1" destOrd="0" presId="urn:microsoft.com/office/officeart/2018/2/layout/IconVerticalSolidList"/>
    <dgm:cxn modelId="{3C290289-5B86-43B2-A37E-477F71B3E5E2}" type="presParOf" srcId="{33F83BF8-CC73-4971-B394-059E4F70D3E6}" destId="{B1C9DDA9-68EA-4504-84F3-DD61942D9C6A}" srcOrd="2" destOrd="0" presId="urn:microsoft.com/office/officeart/2018/2/layout/IconVerticalSolidList"/>
    <dgm:cxn modelId="{2B750D23-3B05-4960-98CF-07F45AAA4BEC}" type="presParOf" srcId="{33F83BF8-CC73-4971-B394-059E4F70D3E6}" destId="{8D752349-5747-4F78-B028-7A2E7DACCAC3}" srcOrd="3" destOrd="0" presId="urn:microsoft.com/office/officeart/2018/2/layout/IconVerticalSolidList"/>
    <dgm:cxn modelId="{4858CC4B-F496-428B-8B15-133D43E29C29}" type="presParOf" srcId="{D9E75289-4A13-4B11-891A-C1F097256240}" destId="{C8B92F10-E7BD-462C-9F8D-17B6B0B03D86}" srcOrd="1" destOrd="0" presId="urn:microsoft.com/office/officeart/2018/2/layout/IconVerticalSolidList"/>
    <dgm:cxn modelId="{7344F376-18CB-4BCD-945B-5172F229258B}" type="presParOf" srcId="{D9E75289-4A13-4B11-891A-C1F097256240}" destId="{37EC1C8E-FD4F-4DF0-A522-0D5DD0E942FA}" srcOrd="2" destOrd="0" presId="urn:microsoft.com/office/officeart/2018/2/layout/IconVerticalSolidList"/>
    <dgm:cxn modelId="{2565863E-42A5-4C2C-B1D4-F5297E4DB199}" type="presParOf" srcId="{37EC1C8E-FD4F-4DF0-A522-0D5DD0E942FA}" destId="{6AA721FF-646D-4C6E-BA92-C0F134C53E7A}" srcOrd="0" destOrd="0" presId="urn:microsoft.com/office/officeart/2018/2/layout/IconVerticalSolidList"/>
    <dgm:cxn modelId="{1E5FB135-9A1C-4C51-9A42-B5E4C1E9B24A}" type="presParOf" srcId="{37EC1C8E-FD4F-4DF0-A522-0D5DD0E942FA}" destId="{3800FF33-FFE9-45AA-BC8E-15AB8E887357}" srcOrd="1" destOrd="0" presId="urn:microsoft.com/office/officeart/2018/2/layout/IconVerticalSolidList"/>
    <dgm:cxn modelId="{BBFD05D4-AC65-4D25-ACC1-1E07731DAA1C}" type="presParOf" srcId="{37EC1C8E-FD4F-4DF0-A522-0D5DD0E942FA}" destId="{23E80148-DF7D-47F8-BCB3-AB52431D846D}" srcOrd="2" destOrd="0" presId="urn:microsoft.com/office/officeart/2018/2/layout/IconVerticalSolidList"/>
    <dgm:cxn modelId="{D00D4EF2-F3B4-4616-BCA4-60004C7181BF}" type="presParOf" srcId="{37EC1C8E-FD4F-4DF0-A522-0D5DD0E942FA}" destId="{B15668C3-2164-4730-B223-2C3C6926C4E6}" srcOrd="3" destOrd="0" presId="urn:microsoft.com/office/officeart/2018/2/layout/IconVerticalSolidList"/>
    <dgm:cxn modelId="{E5A53EEB-DAF4-4962-B8B2-396A20B1D8DF}" type="presParOf" srcId="{D9E75289-4A13-4B11-891A-C1F097256240}" destId="{E13B0350-41B5-4E77-BC9D-EC396FDA89E9}" srcOrd="3" destOrd="0" presId="urn:microsoft.com/office/officeart/2018/2/layout/IconVerticalSolidList"/>
    <dgm:cxn modelId="{2E2D10A6-057F-4E46-BE21-84A65ABDE861}" type="presParOf" srcId="{D9E75289-4A13-4B11-891A-C1F097256240}" destId="{2FB6F8DB-1953-4DA1-ACE7-566852E99F5D}" srcOrd="4" destOrd="0" presId="urn:microsoft.com/office/officeart/2018/2/layout/IconVerticalSolidList"/>
    <dgm:cxn modelId="{2A4A69DF-E9B9-4A04-B682-A4DC859DDB05}" type="presParOf" srcId="{2FB6F8DB-1953-4DA1-ACE7-566852E99F5D}" destId="{7057A183-A3D0-49A8-850E-6078EEB2F12C}" srcOrd="0" destOrd="0" presId="urn:microsoft.com/office/officeart/2018/2/layout/IconVerticalSolidList"/>
    <dgm:cxn modelId="{13D82137-EB80-430D-8786-B042EA36CF76}" type="presParOf" srcId="{2FB6F8DB-1953-4DA1-ACE7-566852E99F5D}" destId="{A77CE071-F339-4465-AC11-EBF99EC64BFF}" srcOrd="1" destOrd="0" presId="urn:microsoft.com/office/officeart/2018/2/layout/IconVerticalSolidList"/>
    <dgm:cxn modelId="{947240E7-A4CF-4DE2-BDB4-FAE53A1EDC13}" type="presParOf" srcId="{2FB6F8DB-1953-4DA1-ACE7-566852E99F5D}" destId="{2C248D86-71E9-4480-A986-EA70A09321EF}" srcOrd="2" destOrd="0" presId="urn:microsoft.com/office/officeart/2018/2/layout/IconVerticalSolidList"/>
    <dgm:cxn modelId="{12905C70-6D48-4739-B5B2-30FB9AE3949C}" type="presParOf" srcId="{2FB6F8DB-1953-4DA1-ACE7-566852E99F5D}" destId="{675F9EFA-4DB8-4CEA-A625-E72412E91F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9BD383-FA0F-40D8-9C6A-7F137E25430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ADA732-4576-4827-A032-F3A4D1DAB78E}">
      <dgm:prSet/>
      <dgm:spPr/>
      <dgm:t>
        <a:bodyPr/>
        <a:lstStyle/>
        <a:p>
          <a:r>
            <a:rPr lang="en-US"/>
            <a:t>Nitrogen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Chlorophyll, cell walls </a:t>
          </a:r>
        </a:p>
      </dgm:t>
    </dgm:pt>
    <dgm:pt modelId="{64BAF379-EC46-4943-82F8-F206D58D498B}" type="parTrans" cxnId="{517F750B-968F-4040-AC4A-A9D68C113841}">
      <dgm:prSet/>
      <dgm:spPr/>
      <dgm:t>
        <a:bodyPr/>
        <a:lstStyle/>
        <a:p>
          <a:endParaRPr lang="en-US"/>
        </a:p>
      </dgm:t>
    </dgm:pt>
    <dgm:pt modelId="{3FA1127F-BF63-4C2F-B1E4-93207C6E33F1}" type="sibTrans" cxnId="{517F750B-968F-4040-AC4A-A9D68C113841}">
      <dgm:prSet/>
      <dgm:spPr/>
      <dgm:t>
        <a:bodyPr/>
        <a:lstStyle/>
        <a:p>
          <a:endParaRPr lang="en-US"/>
        </a:p>
      </dgm:t>
    </dgm:pt>
    <dgm:pt modelId="{4F595A2D-3C33-442B-9D36-B743C7180DC8}">
      <dgm:prSet/>
      <dgm:spPr/>
      <dgm:t>
        <a:bodyPr/>
        <a:lstStyle/>
        <a:p>
          <a:r>
            <a:rPr lang="en-US"/>
            <a:t>Coffee grounds, table scraps, lawn &amp; garden weeds contain Nitrogen</a:t>
          </a:r>
        </a:p>
      </dgm:t>
    </dgm:pt>
    <dgm:pt modelId="{75F40BDB-7611-45F1-9D72-EDB4C0EF0E83}" type="parTrans" cxnId="{88BE019C-A21C-495B-AE47-A1AC64F038FF}">
      <dgm:prSet/>
      <dgm:spPr/>
      <dgm:t>
        <a:bodyPr/>
        <a:lstStyle/>
        <a:p>
          <a:endParaRPr lang="en-US"/>
        </a:p>
      </dgm:t>
    </dgm:pt>
    <dgm:pt modelId="{53DE2EE9-0007-49DE-A289-1B0365428229}" type="sibTrans" cxnId="{88BE019C-A21C-495B-AE47-A1AC64F038FF}">
      <dgm:prSet/>
      <dgm:spPr/>
      <dgm:t>
        <a:bodyPr/>
        <a:lstStyle/>
        <a:p>
          <a:endParaRPr lang="en-US"/>
        </a:p>
      </dgm:t>
    </dgm:pt>
    <dgm:pt modelId="{5A71C0DF-595F-46F0-B7B8-98D13E5E8211}">
      <dgm:prSet/>
      <dgm:spPr/>
      <dgm:t>
        <a:bodyPr/>
        <a:lstStyle/>
        <a:p>
          <a:r>
            <a:rPr lang="en-US"/>
            <a:t>Leguminous plants play an important role in nitrogen fixation – alfalfa, clover</a:t>
          </a:r>
        </a:p>
      </dgm:t>
    </dgm:pt>
    <dgm:pt modelId="{8DB3DABB-69BD-4335-9298-41DA01E76559}" type="parTrans" cxnId="{8AD6DCE0-B931-44A2-A9B0-E22687BB04D9}">
      <dgm:prSet/>
      <dgm:spPr/>
      <dgm:t>
        <a:bodyPr/>
        <a:lstStyle/>
        <a:p>
          <a:endParaRPr lang="en-US"/>
        </a:p>
      </dgm:t>
    </dgm:pt>
    <dgm:pt modelId="{428503D0-2450-4D03-96F7-D22668E45C44}" type="sibTrans" cxnId="{8AD6DCE0-B931-44A2-A9B0-E22687BB04D9}">
      <dgm:prSet/>
      <dgm:spPr/>
      <dgm:t>
        <a:bodyPr/>
        <a:lstStyle/>
        <a:p>
          <a:endParaRPr lang="en-US"/>
        </a:p>
      </dgm:t>
    </dgm:pt>
    <dgm:pt modelId="{A48D519C-542E-48DB-91C4-390B1EA25758}">
      <dgm:prSet/>
      <dgm:spPr/>
      <dgm:t>
        <a:bodyPr/>
        <a:lstStyle/>
        <a:p>
          <a:r>
            <a:rPr lang="en-US"/>
            <a:t>Gas Nitrogen made usable by leguminous plants and microbial populations</a:t>
          </a:r>
        </a:p>
      </dgm:t>
    </dgm:pt>
    <dgm:pt modelId="{58195723-D416-4648-90F1-DE4123761F45}" type="parTrans" cxnId="{73C302DF-8070-4684-BC51-7FC4961419CC}">
      <dgm:prSet/>
      <dgm:spPr/>
      <dgm:t>
        <a:bodyPr/>
        <a:lstStyle/>
        <a:p>
          <a:endParaRPr lang="en-US"/>
        </a:p>
      </dgm:t>
    </dgm:pt>
    <dgm:pt modelId="{A3CE743A-C170-4777-BB24-C3DB1D22B791}" type="sibTrans" cxnId="{73C302DF-8070-4684-BC51-7FC4961419CC}">
      <dgm:prSet/>
      <dgm:spPr/>
      <dgm:t>
        <a:bodyPr/>
        <a:lstStyle/>
        <a:p>
          <a:endParaRPr lang="en-US"/>
        </a:p>
      </dgm:t>
    </dgm:pt>
    <dgm:pt modelId="{AEDC4EE6-9322-4F22-9E51-899D8A8241D8}" type="pres">
      <dgm:prSet presAssocID="{1F9BD383-FA0F-40D8-9C6A-7F137E254303}" presName="linear" presStyleCnt="0">
        <dgm:presLayoutVars>
          <dgm:animLvl val="lvl"/>
          <dgm:resizeHandles val="exact"/>
        </dgm:presLayoutVars>
      </dgm:prSet>
      <dgm:spPr/>
    </dgm:pt>
    <dgm:pt modelId="{E424272C-2F91-4078-B188-8009C50783DD}" type="pres">
      <dgm:prSet presAssocID="{0FADA732-4576-4827-A032-F3A4D1DAB78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A2E6D14-4CCC-487F-93D4-973990EDFEBD}" type="pres">
      <dgm:prSet presAssocID="{3FA1127F-BF63-4C2F-B1E4-93207C6E33F1}" presName="spacer" presStyleCnt="0"/>
      <dgm:spPr/>
    </dgm:pt>
    <dgm:pt modelId="{5F77F2C6-AA19-439B-9792-4E8AD6589C84}" type="pres">
      <dgm:prSet presAssocID="{4F595A2D-3C33-442B-9D36-B743C7180DC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CE17FB2-3C38-404F-A3D3-377C9F1750B1}" type="pres">
      <dgm:prSet presAssocID="{53DE2EE9-0007-49DE-A289-1B0365428229}" presName="spacer" presStyleCnt="0"/>
      <dgm:spPr/>
    </dgm:pt>
    <dgm:pt modelId="{D1E7DE3B-81AC-4DBE-927F-54F7E07652A3}" type="pres">
      <dgm:prSet presAssocID="{5A71C0DF-595F-46F0-B7B8-98D13E5E821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E4FCB5A-E144-45D0-9ABF-99FC1A18E8C1}" type="pres">
      <dgm:prSet presAssocID="{428503D0-2450-4D03-96F7-D22668E45C44}" presName="spacer" presStyleCnt="0"/>
      <dgm:spPr/>
    </dgm:pt>
    <dgm:pt modelId="{254DB71F-D3B4-4494-8F6B-00D5AE025BA1}" type="pres">
      <dgm:prSet presAssocID="{A48D519C-542E-48DB-91C4-390B1EA2575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5479B00-0B31-458A-B29E-4106062CC8C4}" type="presOf" srcId="{4F595A2D-3C33-442B-9D36-B743C7180DC8}" destId="{5F77F2C6-AA19-439B-9792-4E8AD6589C84}" srcOrd="0" destOrd="0" presId="urn:microsoft.com/office/officeart/2005/8/layout/vList2"/>
    <dgm:cxn modelId="{2939BE01-3ECB-49AB-896E-95510CA73DC1}" type="presOf" srcId="{0FADA732-4576-4827-A032-F3A4D1DAB78E}" destId="{E424272C-2F91-4078-B188-8009C50783DD}" srcOrd="0" destOrd="0" presId="urn:microsoft.com/office/officeart/2005/8/layout/vList2"/>
    <dgm:cxn modelId="{517F750B-968F-4040-AC4A-A9D68C113841}" srcId="{1F9BD383-FA0F-40D8-9C6A-7F137E254303}" destId="{0FADA732-4576-4827-A032-F3A4D1DAB78E}" srcOrd="0" destOrd="0" parTransId="{64BAF379-EC46-4943-82F8-F206D58D498B}" sibTransId="{3FA1127F-BF63-4C2F-B1E4-93207C6E33F1}"/>
    <dgm:cxn modelId="{FA07C20D-5A62-4CC2-87EC-ED6EEE3C7BFA}" type="presOf" srcId="{1F9BD383-FA0F-40D8-9C6A-7F137E254303}" destId="{AEDC4EE6-9322-4F22-9E51-899D8A8241D8}" srcOrd="0" destOrd="0" presId="urn:microsoft.com/office/officeart/2005/8/layout/vList2"/>
    <dgm:cxn modelId="{AD0E354D-DDB1-4EA0-8389-077B5CEDA126}" type="presOf" srcId="{5A71C0DF-595F-46F0-B7B8-98D13E5E8211}" destId="{D1E7DE3B-81AC-4DBE-927F-54F7E07652A3}" srcOrd="0" destOrd="0" presId="urn:microsoft.com/office/officeart/2005/8/layout/vList2"/>
    <dgm:cxn modelId="{88BE019C-A21C-495B-AE47-A1AC64F038FF}" srcId="{1F9BD383-FA0F-40D8-9C6A-7F137E254303}" destId="{4F595A2D-3C33-442B-9D36-B743C7180DC8}" srcOrd="1" destOrd="0" parTransId="{75F40BDB-7611-45F1-9D72-EDB4C0EF0E83}" sibTransId="{53DE2EE9-0007-49DE-A289-1B0365428229}"/>
    <dgm:cxn modelId="{73C302DF-8070-4684-BC51-7FC4961419CC}" srcId="{1F9BD383-FA0F-40D8-9C6A-7F137E254303}" destId="{A48D519C-542E-48DB-91C4-390B1EA25758}" srcOrd="3" destOrd="0" parTransId="{58195723-D416-4648-90F1-DE4123761F45}" sibTransId="{A3CE743A-C170-4777-BB24-C3DB1D22B791}"/>
    <dgm:cxn modelId="{8AD6DCE0-B931-44A2-A9B0-E22687BB04D9}" srcId="{1F9BD383-FA0F-40D8-9C6A-7F137E254303}" destId="{5A71C0DF-595F-46F0-B7B8-98D13E5E8211}" srcOrd="2" destOrd="0" parTransId="{8DB3DABB-69BD-4335-9298-41DA01E76559}" sibTransId="{428503D0-2450-4D03-96F7-D22668E45C44}"/>
    <dgm:cxn modelId="{4BA554FC-EF54-4283-9010-D000C90335F1}" type="presOf" srcId="{A48D519C-542E-48DB-91C4-390B1EA25758}" destId="{254DB71F-D3B4-4494-8F6B-00D5AE025BA1}" srcOrd="0" destOrd="0" presId="urn:microsoft.com/office/officeart/2005/8/layout/vList2"/>
    <dgm:cxn modelId="{A773A8A6-C3D8-4C1B-8C26-34401930AFFE}" type="presParOf" srcId="{AEDC4EE6-9322-4F22-9E51-899D8A8241D8}" destId="{E424272C-2F91-4078-B188-8009C50783DD}" srcOrd="0" destOrd="0" presId="urn:microsoft.com/office/officeart/2005/8/layout/vList2"/>
    <dgm:cxn modelId="{D4418536-4512-44BE-931B-DF6DFDBF06A6}" type="presParOf" srcId="{AEDC4EE6-9322-4F22-9E51-899D8A8241D8}" destId="{1A2E6D14-4CCC-487F-93D4-973990EDFEBD}" srcOrd="1" destOrd="0" presId="urn:microsoft.com/office/officeart/2005/8/layout/vList2"/>
    <dgm:cxn modelId="{5BA83ED8-60A0-413E-AC10-259F117D23B2}" type="presParOf" srcId="{AEDC4EE6-9322-4F22-9E51-899D8A8241D8}" destId="{5F77F2C6-AA19-439B-9792-4E8AD6589C84}" srcOrd="2" destOrd="0" presId="urn:microsoft.com/office/officeart/2005/8/layout/vList2"/>
    <dgm:cxn modelId="{8AA87C63-A635-470A-B358-DA97957BAADD}" type="presParOf" srcId="{AEDC4EE6-9322-4F22-9E51-899D8A8241D8}" destId="{0CE17FB2-3C38-404F-A3D3-377C9F1750B1}" srcOrd="3" destOrd="0" presId="urn:microsoft.com/office/officeart/2005/8/layout/vList2"/>
    <dgm:cxn modelId="{60611414-BA0C-44FC-8924-96533E1B619A}" type="presParOf" srcId="{AEDC4EE6-9322-4F22-9E51-899D8A8241D8}" destId="{D1E7DE3B-81AC-4DBE-927F-54F7E07652A3}" srcOrd="4" destOrd="0" presId="urn:microsoft.com/office/officeart/2005/8/layout/vList2"/>
    <dgm:cxn modelId="{78F82013-2074-4772-9D3A-FC0C9C201F1C}" type="presParOf" srcId="{AEDC4EE6-9322-4F22-9E51-899D8A8241D8}" destId="{5E4FCB5A-E144-45D0-9ABF-99FC1A18E8C1}" srcOrd="5" destOrd="0" presId="urn:microsoft.com/office/officeart/2005/8/layout/vList2"/>
    <dgm:cxn modelId="{1A6D10F8-4EBA-44BC-99D3-34C8F358F850}" type="presParOf" srcId="{AEDC4EE6-9322-4F22-9E51-899D8A8241D8}" destId="{254DB71F-D3B4-4494-8F6B-00D5AE025BA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C779A3-C5BD-401E-8EC7-8E06A4DBFA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458A9B-AB6E-4653-8345-E1BCC68ACB89}">
      <dgm:prSet/>
      <dgm:spPr/>
      <dgm:t>
        <a:bodyPr/>
        <a:lstStyle/>
        <a:p>
          <a:r>
            <a:rPr lang="en-US"/>
            <a:t>Determine what is Nitrogen / what is Carbon</a:t>
          </a:r>
        </a:p>
      </dgm:t>
    </dgm:pt>
    <dgm:pt modelId="{E940382F-3EDC-4255-9168-CAB9E36C8578}" type="parTrans" cxnId="{7E497D16-6EF4-45C6-9165-F9987F5287BE}">
      <dgm:prSet/>
      <dgm:spPr/>
      <dgm:t>
        <a:bodyPr/>
        <a:lstStyle/>
        <a:p>
          <a:endParaRPr lang="en-US"/>
        </a:p>
      </dgm:t>
    </dgm:pt>
    <dgm:pt modelId="{6D4365A3-5F5B-47E8-A957-98BDE799610E}" type="sibTrans" cxnId="{7E497D16-6EF4-45C6-9165-F9987F5287BE}">
      <dgm:prSet/>
      <dgm:spPr/>
      <dgm:t>
        <a:bodyPr/>
        <a:lstStyle/>
        <a:p>
          <a:endParaRPr lang="en-US"/>
        </a:p>
      </dgm:t>
    </dgm:pt>
    <dgm:pt modelId="{22916033-B0C8-4DED-B1A8-2C226513E0A3}">
      <dgm:prSet/>
      <dgm:spPr/>
      <dgm:t>
        <a:bodyPr/>
        <a:lstStyle/>
        <a:p>
          <a:r>
            <a:rPr lang="en-US"/>
            <a:t>A Basic rule is browns for Carbon, Greens for Nitrogen</a:t>
          </a:r>
        </a:p>
      </dgm:t>
    </dgm:pt>
    <dgm:pt modelId="{96742201-FB73-49A5-800F-DD78124CFD5C}" type="parTrans" cxnId="{C7BCB334-07D9-4CB1-9511-92870C55C47F}">
      <dgm:prSet/>
      <dgm:spPr/>
      <dgm:t>
        <a:bodyPr/>
        <a:lstStyle/>
        <a:p>
          <a:endParaRPr lang="en-US"/>
        </a:p>
      </dgm:t>
    </dgm:pt>
    <dgm:pt modelId="{27750788-AE6C-48BC-BE2D-142D37767AA6}" type="sibTrans" cxnId="{C7BCB334-07D9-4CB1-9511-92870C55C47F}">
      <dgm:prSet/>
      <dgm:spPr/>
      <dgm:t>
        <a:bodyPr/>
        <a:lstStyle/>
        <a:p>
          <a:endParaRPr lang="en-US"/>
        </a:p>
      </dgm:t>
    </dgm:pt>
    <dgm:pt modelId="{C9CE4190-66F5-47DA-AA4D-D27B565D96C7}">
      <dgm:prSet/>
      <dgm:spPr/>
      <dgm:t>
        <a:bodyPr/>
        <a:lstStyle/>
        <a:p>
          <a:r>
            <a:rPr lang="en-US"/>
            <a:t>Remember you are looking for a 25-30:1 Carbon to Nitrogen Ratio. </a:t>
          </a:r>
        </a:p>
      </dgm:t>
    </dgm:pt>
    <dgm:pt modelId="{0DF6E85E-EF64-4218-B39D-377FF2A65F55}" type="parTrans" cxnId="{526D5256-3165-456B-8A51-9F45BE259767}">
      <dgm:prSet/>
      <dgm:spPr/>
      <dgm:t>
        <a:bodyPr/>
        <a:lstStyle/>
        <a:p>
          <a:endParaRPr lang="en-US"/>
        </a:p>
      </dgm:t>
    </dgm:pt>
    <dgm:pt modelId="{F270866C-B3DD-4CCF-85FD-20D4CC545B3E}" type="sibTrans" cxnId="{526D5256-3165-456B-8A51-9F45BE259767}">
      <dgm:prSet/>
      <dgm:spPr/>
      <dgm:t>
        <a:bodyPr/>
        <a:lstStyle/>
        <a:p>
          <a:endParaRPr lang="en-US"/>
        </a:p>
      </dgm:t>
    </dgm:pt>
    <dgm:pt modelId="{E4EF46A7-2D4E-4836-8D52-161221566B5C}">
      <dgm:prSet/>
      <dgm:spPr/>
      <dgm:t>
        <a:bodyPr/>
        <a:lstStyle/>
        <a:p>
          <a:r>
            <a:rPr lang="en-US"/>
            <a:t>If the ratio goes too much Carbon, you get a pile that won’t compost. </a:t>
          </a:r>
        </a:p>
      </dgm:t>
    </dgm:pt>
    <dgm:pt modelId="{BF292DDA-42B5-4981-87AD-87387B703FEF}" type="parTrans" cxnId="{BE94FF1B-79A6-4544-AD28-D44CFAC16C23}">
      <dgm:prSet/>
      <dgm:spPr/>
      <dgm:t>
        <a:bodyPr/>
        <a:lstStyle/>
        <a:p>
          <a:endParaRPr lang="en-US"/>
        </a:p>
      </dgm:t>
    </dgm:pt>
    <dgm:pt modelId="{1810A39A-19CF-4BBB-B5A7-1785B0C27BFA}" type="sibTrans" cxnId="{BE94FF1B-79A6-4544-AD28-D44CFAC16C23}">
      <dgm:prSet/>
      <dgm:spPr/>
      <dgm:t>
        <a:bodyPr/>
        <a:lstStyle/>
        <a:p>
          <a:endParaRPr lang="en-US"/>
        </a:p>
      </dgm:t>
    </dgm:pt>
    <dgm:pt modelId="{C6693F3C-B7A8-43F3-A030-1185B33B5574}">
      <dgm:prSet/>
      <dgm:spPr/>
      <dgm:t>
        <a:bodyPr/>
        <a:lstStyle/>
        <a:p>
          <a:r>
            <a:rPr lang="en-US"/>
            <a:t>Too high Nitrogen is stinky and sloppy </a:t>
          </a:r>
        </a:p>
      </dgm:t>
    </dgm:pt>
    <dgm:pt modelId="{A658C525-3214-4A98-BE87-15DDB5B32459}" type="parTrans" cxnId="{8477A867-9871-4ACC-B789-31AA4FD32337}">
      <dgm:prSet/>
      <dgm:spPr/>
      <dgm:t>
        <a:bodyPr/>
        <a:lstStyle/>
        <a:p>
          <a:endParaRPr lang="en-US"/>
        </a:p>
      </dgm:t>
    </dgm:pt>
    <dgm:pt modelId="{3BA98EA3-3F07-44CF-B6FF-7FBA8BC53B12}" type="sibTrans" cxnId="{8477A867-9871-4ACC-B789-31AA4FD32337}">
      <dgm:prSet/>
      <dgm:spPr/>
      <dgm:t>
        <a:bodyPr/>
        <a:lstStyle/>
        <a:p>
          <a:endParaRPr lang="en-US"/>
        </a:p>
      </dgm:t>
    </dgm:pt>
    <dgm:pt modelId="{B9ECEAE4-500E-4C84-8313-CA8A5A431537}" type="pres">
      <dgm:prSet presAssocID="{FAC779A3-C5BD-401E-8EC7-8E06A4DBFA00}" presName="linear" presStyleCnt="0">
        <dgm:presLayoutVars>
          <dgm:animLvl val="lvl"/>
          <dgm:resizeHandles val="exact"/>
        </dgm:presLayoutVars>
      </dgm:prSet>
      <dgm:spPr/>
    </dgm:pt>
    <dgm:pt modelId="{6F143DD4-C222-48C1-8589-9F2029375ADE}" type="pres">
      <dgm:prSet presAssocID="{EF458A9B-AB6E-4653-8345-E1BCC68ACB8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CABD5E1-B3CF-4155-A032-B8E89495F0FE}" type="pres">
      <dgm:prSet presAssocID="{6D4365A3-5F5B-47E8-A957-98BDE799610E}" presName="spacer" presStyleCnt="0"/>
      <dgm:spPr/>
    </dgm:pt>
    <dgm:pt modelId="{4123DAA0-AA0A-4C52-9740-B23EA841B3B0}" type="pres">
      <dgm:prSet presAssocID="{22916033-B0C8-4DED-B1A8-2C226513E0A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4517EA2-0B9C-4891-AB2D-81EBD184934C}" type="pres">
      <dgm:prSet presAssocID="{27750788-AE6C-48BC-BE2D-142D37767AA6}" presName="spacer" presStyleCnt="0"/>
      <dgm:spPr/>
    </dgm:pt>
    <dgm:pt modelId="{5AF532FA-625E-4C42-AF37-F7126A6CFC34}" type="pres">
      <dgm:prSet presAssocID="{C9CE4190-66F5-47DA-AA4D-D27B565D96C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176DCD4-CD30-4B19-B332-02B3BE76F2A5}" type="pres">
      <dgm:prSet presAssocID="{F270866C-B3DD-4CCF-85FD-20D4CC545B3E}" presName="spacer" presStyleCnt="0"/>
      <dgm:spPr/>
    </dgm:pt>
    <dgm:pt modelId="{A68B613B-E340-452C-A82C-D7FC753B2814}" type="pres">
      <dgm:prSet presAssocID="{E4EF46A7-2D4E-4836-8D52-161221566B5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0E11786-AEBE-4365-B0CB-F5C96C9BA047}" type="pres">
      <dgm:prSet presAssocID="{1810A39A-19CF-4BBB-B5A7-1785B0C27BFA}" presName="spacer" presStyleCnt="0"/>
      <dgm:spPr/>
    </dgm:pt>
    <dgm:pt modelId="{06FFCCCA-D97A-4B9E-8F49-A3A43E0F9497}" type="pres">
      <dgm:prSet presAssocID="{C6693F3C-B7A8-43F3-A030-1185B33B557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22D390B-B00D-4D32-90F4-1334FCAE2636}" type="presOf" srcId="{C9CE4190-66F5-47DA-AA4D-D27B565D96C7}" destId="{5AF532FA-625E-4C42-AF37-F7126A6CFC34}" srcOrd="0" destOrd="0" presId="urn:microsoft.com/office/officeart/2005/8/layout/vList2"/>
    <dgm:cxn modelId="{3DFE3516-B88F-4F40-8C3E-3E978B17F0D4}" type="presOf" srcId="{EF458A9B-AB6E-4653-8345-E1BCC68ACB89}" destId="{6F143DD4-C222-48C1-8589-9F2029375ADE}" srcOrd="0" destOrd="0" presId="urn:microsoft.com/office/officeart/2005/8/layout/vList2"/>
    <dgm:cxn modelId="{7E497D16-6EF4-45C6-9165-F9987F5287BE}" srcId="{FAC779A3-C5BD-401E-8EC7-8E06A4DBFA00}" destId="{EF458A9B-AB6E-4653-8345-E1BCC68ACB89}" srcOrd="0" destOrd="0" parTransId="{E940382F-3EDC-4255-9168-CAB9E36C8578}" sibTransId="{6D4365A3-5F5B-47E8-A957-98BDE799610E}"/>
    <dgm:cxn modelId="{BE94FF1B-79A6-4544-AD28-D44CFAC16C23}" srcId="{FAC779A3-C5BD-401E-8EC7-8E06A4DBFA00}" destId="{E4EF46A7-2D4E-4836-8D52-161221566B5C}" srcOrd="3" destOrd="0" parTransId="{BF292DDA-42B5-4981-87AD-87387B703FEF}" sibTransId="{1810A39A-19CF-4BBB-B5A7-1785B0C27BFA}"/>
    <dgm:cxn modelId="{C7BCB334-07D9-4CB1-9511-92870C55C47F}" srcId="{FAC779A3-C5BD-401E-8EC7-8E06A4DBFA00}" destId="{22916033-B0C8-4DED-B1A8-2C226513E0A3}" srcOrd="1" destOrd="0" parTransId="{96742201-FB73-49A5-800F-DD78124CFD5C}" sibTransId="{27750788-AE6C-48BC-BE2D-142D37767AA6}"/>
    <dgm:cxn modelId="{78B63046-AC60-470B-8B35-E884E194A39A}" type="presOf" srcId="{22916033-B0C8-4DED-B1A8-2C226513E0A3}" destId="{4123DAA0-AA0A-4C52-9740-B23EA841B3B0}" srcOrd="0" destOrd="0" presId="urn:microsoft.com/office/officeart/2005/8/layout/vList2"/>
    <dgm:cxn modelId="{8477A867-9871-4ACC-B789-31AA4FD32337}" srcId="{FAC779A3-C5BD-401E-8EC7-8E06A4DBFA00}" destId="{C6693F3C-B7A8-43F3-A030-1185B33B5574}" srcOrd="4" destOrd="0" parTransId="{A658C525-3214-4A98-BE87-15DDB5B32459}" sibTransId="{3BA98EA3-3F07-44CF-B6FF-7FBA8BC53B12}"/>
    <dgm:cxn modelId="{526D5256-3165-456B-8A51-9F45BE259767}" srcId="{FAC779A3-C5BD-401E-8EC7-8E06A4DBFA00}" destId="{C9CE4190-66F5-47DA-AA4D-D27B565D96C7}" srcOrd="2" destOrd="0" parTransId="{0DF6E85E-EF64-4218-B39D-377FF2A65F55}" sibTransId="{F270866C-B3DD-4CCF-85FD-20D4CC545B3E}"/>
    <dgm:cxn modelId="{F53C0F96-E04E-4560-9BAB-B8AB5710D8A7}" type="presOf" srcId="{FAC779A3-C5BD-401E-8EC7-8E06A4DBFA00}" destId="{B9ECEAE4-500E-4C84-8313-CA8A5A431537}" srcOrd="0" destOrd="0" presId="urn:microsoft.com/office/officeart/2005/8/layout/vList2"/>
    <dgm:cxn modelId="{DEF6FAAC-137D-4080-BE40-546FA53B64A3}" type="presOf" srcId="{C6693F3C-B7A8-43F3-A030-1185B33B5574}" destId="{06FFCCCA-D97A-4B9E-8F49-A3A43E0F9497}" srcOrd="0" destOrd="0" presId="urn:microsoft.com/office/officeart/2005/8/layout/vList2"/>
    <dgm:cxn modelId="{D93DCDC8-5678-4AF2-BD73-9A2C2B5644DE}" type="presOf" srcId="{E4EF46A7-2D4E-4836-8D52-161221566B5C}" destId="{A68B613B-E340-452C-A82C-D7FC753B2814}" srcOrd="0" destOrd="0" presId="urn:microsoft.com/office/officeart/2005/8/layout/vList2"/>
    <dgm:cxn modelId="{9ED397BD-4F84-4C9D-94B1-1F1555CE0C78}" type="presParOf" srcId="{B9ECEAE4-500E-4C84-8313-CA8A5A431537}" destId="{6F143DD4-C222-48C1-8589-9F2029375ADE}" srcOrd="0" destOrd="0" presId="urn:microsoft.com/office/officeart/2005/8/layout/vList2"/>
    <dgm:cxn modelId="{7B1693D2-F6F8-42DD-8D71-6F79F614C385}" type="presParOf" srcId="{B9ECEAE4-500E-4C84-8313-CA8A5A431537}" destId="{6CABD5E1-B3CF-4155-A032-B8E89495F0FE}" srcOrd="1" destOrd="0" presId="urn:microsoft.com/office/officeart/2005/8/layout/vList2"/>
    <dgm:cxn modelId="{7D24E1AE-4D4B-46E5-A83D-203F8D950C97}" type="presParOf" srcId="{B9ECEAE4-500E-4C84-8313-CA8A5A431537}" destId="{4123DAA0-AA0A-4C52-9740-B23EA841B3B0}" srcOrd="2" destOrd="0" presId="urn:microsoft.com/office/officeart/2005/8/layout/vList2"/>
    <dgm:cxn modelId="{7174C3D2-6AF3-496A-B8D3-F0A7CFE79A24}" type="presParOf" srcId="{B9ECEAE4-500E-4C84-8313-CA8A5A431537}" destId="{D4517EA2-0B9C-4891-AB2D-81EBD184934C}" srcOrd="3" destOrd="0" presId="urn:microsoft.com/office/officeart/2005/8/layout/vList2"/>
    <dgm:cxn modelId="{9E7FCE64-B7BF-462F-9F36-E8369CF64068}" type="presParOf" srcId="{B9ECEAE4-500E-4C84-8313-CA8A5A431537}" destId="{5AF532FA-625E-4C42-AF37-F7126A6CFC34}" srcOrd="4" destOrd="0" presId="urn:microsoft.com/office/officeart/2005/8/layout/vList2"/>
    <dgm:cxn modelId="{EEB03471-F7B4-4080-A79A-046FD4A74320}" type="presParOf" srcId="{B9ECEAE4-500E-4C84-8313-CA8A5A431537}" destId="{2176DCD4-CD30-4B19-B332-02B3BE76F2A5}" srcOrd="5" destOrd="0" presId="urn:microsoft.com/office/officeart/2005/8/layout/vList2"/>
    <dgm:cxn modelId="{0024FAE5-33C9-4361-A755-132A80D5C39F}" type="presParOf" srcId="{B9ECEAE4-500E-4C84-8313-CA8A5A431537}" destId="{A68B613B-E340-452C-A82C-D7FC753B2814}" srcOrd="6" destOrd="0" presId="urn:microsoft.com/office/officeart/2005/8/layout/vList2"/>
    <dgm:cxn modelId="{2B6F0F05-209F-45F1-9143-0B79339884BE}" type="presParOf" srcId="{B9ECEAE4-500E-4C84-8313-CA8A5A431537}" destId="{10E11786-AEBE-4365-B0CB-F5C96C9BA047}" srcOrd="7" destOrd="0" presId="urn:microsoft.com/office/officeart/2005/8/layout/vList2"/>
    <dgm:cxn modelId="{B152CDFB-BC3C-455B-AE1F-965A1EBECD6A}" type="presParOf" srcId="{B9ECEAE4-500E-4C84-8313-CA8A5A431537}" destId="{06FFCCCA-D97A-4B9E-8F49-A3A43E0F949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E2C384-81F2-46A5-8AC9-55D496F5498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D6C2AE-F95F-450A-A298-424EBF7E4489}">
      <dgm:prSet/>
      <dgm:spPr/>
      <dgm:t>
        <a:bodyPr/>
        <a:lstStyle/>
        <a:p>
          <a:r>
            <a:rPr lang="en-US"/>
            <a:t>Soil is composed of 3 ingredients: Sand, Clay, Loam</a:t>
          </a:r>
        </a:p>
      </dgm:t>
    </dgm:pt>
    <dgm:pt modelId="{101073B9-93C3-4281-A1CC-3C1FEBE73268}" type="parTrans" cxnId="{E92E66A9-CAF5-4A0C-88C2-9217C8CE3643}">
      <dgm:prSet/>
      <dgm:spPr/>
      <dgm:t>
        <a:bodyPr/>
        <a:lstStyle/>
        <a:p>
          <a:endParaRPr lang="en-US"/>
        </a:p>
      </dgm:t>
    </dgm:pt>
    <dgm:pt modelId="{B32F14D1-B0BE-4BA0-A1AC-D7C34DE0D1F0}" type="sibTrans" cxnId="{E92E66A9-CAF5-4A0C-88C2-9217C8CE3643}">
      <dgm:prSet/>
      <dgm:spPr/>
      <dgm:t>
        <a:bodyPr/>
        <a:lstStyle/>
        <a:p>
          <a:endParaRPr lang="en-US"/>
        </a:p>
      </dgm:t>
    </dgm:pt>
    <dgm:pt modelId="{F58C47AE-C380-411E-BEAD-B0FEE40C5283}">
      <dgm:prSet/>
      <dgm:spPr/>
      <dgm:t>
        <a:bodyPr/>
        <a:lstStyle/>
        <a:p>
          <a:r>
            <a:rPr lang="en-US"/>
            <a:t>If soil is too sandy – won’t hold water</a:t>
          </a:r>
        </a:p>
      </dgm:t>
    </dgm:pt>
    <dgm:pt modelId="{3237450D-7F59-424D-B621-080629FC643D}" type="parTrans" cxnId="{DF8C83CA-99AF-4549-B6DF-0BCB9A8FBD02}">
      <dgm:prSet/>
      <dgm:spPr/>
      <dgm:t>
        <a:bodyPr/>
        <a:lstStyle/>
        <a:p>
          <a:endParaRPr lang="en-US"/>
        </a:p>
      </dgm:t>
    </dgm:pt>
    <dgm:pt modelId="{55B74DEF-6D2D-4527-96B3-4ED710DA5F51}" type="sibTrans" cxnId="{DF8C83CA-99AF-4549-B6DF-0BCB9A8FBD02}">
      <dgm:prSet/>
      <dgm:spPr/>
      <dgm:t>
        <a:bodyPr/>
        <a:lstStyle/>
        <a:p>
          <a:endParaRPr lang="en-US"/>
        </a:p>
      </dgm:t>
    </dgm:pt>
    <dgm:pt modelId="{DCC517C9-BA49-4D4A-BF61-D63ABEAA4832}">
      <dgm:prSet/>
      <dgm:spPr/>
      <dgm:t>
        <a:bodyPr/>
        <a:lstStyle/>
        <a:p>
          <a:r>
            <a:rPr lang="en-US"/>
            <a:t>Too much clay – drains poorly</a:t>
          </a:r>
        </a:p>
      </dgm:t>
    </dgm:pt>
    <dgm:pt modelId="{FF6F267F-48D3-4967-94C5-E74F1C256422}" type="parTrans" cxnId="{A07BDCD8-4C66-48A0-9CCE-658DBCD647D4}">
      <dgm:prSet/>
      <dgm:spPr/>
      <dgm:t>
        <a:bodyPr/>
        <a:lstStyle/>
        <a:p>
          <a:endParaRPr lang="en-US"/>
        </a:p>
      </dgm:t>
    </dgm:pt>
    <dgm:pt modelId="{F196FBBC-C2D6-4B98-9B3B-DD8D0B84F5B6}" type="sibTrans" cxnId="{A07BDCD8-4C66-48A0-9CCE-658DBCD647D4}">
      <dgm:prSet/>
      <dgm:spPr/>
      <dgm:t>
        <a:bodyPr/>
        <a:lstStyle/>
        <a:p>
          <a:endParaRPr lang="en-US"/>
        </a:p>
      </dgm:t>
    </dgm:pt>
    <dgm:pt modelId="{EC51ABE2-EA9D-4E6C-9B5F-A54D94422D70}">
      <dgm:prSet/>
      <dgm:spPr/>
      <dgm:t>
        <a:bodyPr/>
        <a:lstStyle/>
        <a:p>
          <a:r>
            <a:rPr lang="en-US"/>
            <a:t>Loam is a mix of sand, clay, organic matter – well-drained, able to store moisture and nutrients</a:t>
          </a:r>
        </a:p>
      </dgm:t>
    </dgm:pt>
    <dgm:pt modelId="{8B504B7C-EC03-4AF9-A50E-02760F4D2D6A}" type="parTrans" cxnId="{8D15AEC3-D9CF-40FB-9888-B7113A84AF1B}">
      <dgm:prSet/>
      <dgm:spPr/>
      <dgm:t>
        <a:bodyPr/>
        <a:lstStyle/>
        <a:p>
          <a:endParaRPr lang="en-US"/>
        </a:p>
      </dgm:t>
    </dgm:pt>
    <dgm:pt modelId="{2DE4604D-8F19-43B0-A445-870BFCAE9E13}" type="sibTrans" cxnId="{8D15AEC3-D9CF-40FB-9888-B7113A84AF1B}">
      <dgm:prSet/>
      <dgm:spPr/>
      <dgm:t>
        <a:bodyPr/>
        <a:lstStyle/>
        <a:p>
          <a:endParaRPr lang="en-US"/>
        </a:p>
      </dgm:t>
    </dgm:pt>
    <dgm:pt modelId="{69F81721-C69E-4CE5-8B85-8B6706482BE3}">
      <dgm:prSet/>
      <dgm:spPr/>
      <dgm:t>
        <a:bodyPr/>
        <a:lstStyle/>
        <a:p>
          <a:r>
            <a:rPr lang="en-US"/>
            <a:t>Proposed Project: Check your soil composition</a:t>
          </a:r>
        </a:p>
      </dgm:t>
    </dgm:pt>
    <dgm:pt modelId="{94C6FB69-1F6C-4037-9990-735531F6F473}" type="parTrans" cxnId="{0C1D9BEF-D7BA-45E6-8983-36951E82960F}">
      <dgm:prSet/>
      <dgm:spPr/>
      <dgm:t>
        <a:bodyPr/>
        <a:lstStyle/>
        <a:p>
          <a:endParaRPr lang="en-US"/>
        </a:p>
      </dgm:t>
    </dgm:pt>
    <dgm:pt modelId="{FA91BAE3-4AFE-4D5E-9CCE-3236AC5826D1}" type="sibTrans" cxnId="{0C1D9BEF-D7BA-45E6-8983-36951E82960F}">
      <dgm:prSet/>
      <dgm:spPr/>
      <dgm:t>
        <a:bodyPr/>
        <a:lstStyle/>
        <a:p>
          <a:endParaRPr lang="en-US"/>
        </a:p>
      </dgm:t>
    </dgm:pt>
    <dgm:pt modelId="{1D900416-BAFF-41E2-AB3C-96927B8B52ED}" type="pres">
      <dgm:prSet presAssocID="{C3E2C384-81F2-46A5-8AC9-55D496F54988}" presName="root" presStyleCnt="0">
        <dgm:presLayoutVars>
          <dgm:dir/>
          <dgm:resizeHandles val="exact"/>
        </dgm:presLayoutVars>
      </dgm:prSet>
      <dgm:spPr/>
    </dgm:pt>
    <dgm:pt modelId="{8A3FC72D-414B-42C8-A1A8-95E70D8947B5}" type="pres">
      <dgm:prSet presAssocID="{65D6C2AE-F95F-450A-A298-424EBF7E4489}" presName="compNode" presStyleCnt="0"/>
      <dgm:spPr/>
    </dgm:pt>
    <dgm:pt modelId="{314844B5-1DBC-4B8B-AD59-01BD22D76F10}" type="pres">
      <dgm:prSet presAssocID="{65D6C2AE-F95F-450A-A298-424EBF7E4489}" presName="bgRect" presStyleLbl="bgShp" presStyleIdx="0" presStyleCnt="5" custLinFactNeighborX="625" custLinFactNeighborY="-469"/>
      <dgm:spPr/>
    </dgm:pt>
    <dgm:pt modelId="{B0747D5A-3D51-4713-BA12-5AB79434C0D7}" type="pres">
      <dgm:prSet presAssocID="{65D6C2AE-F95F-450A-A298-424EBF7E4489}" presName="iconRect" presStyleLbl="node1" presStyleIdx="0" presStyleCnt="5" custScaleX="94207" custLinFactNeighborX="31577" custLinFactNeighborY="728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ing pot"/>
        </a:ext>
      </dgm:extLst>
    </dgm:pt>
    <dgm:pt modelId="{DDF57593-44D4-4307-9F26-2CCAEF89B309}" type="pres">
      <dgm:prSet presAssocID="{65D6C2AE-F95F-450A-A298-424EBF7E4489}" presName="spaceRect" presStyleCnt="0"/>
      <dgm:spPr/>
    </dgm:pt>
    <dgm:pt modelId="{6D25D18D-BB2A-426D-849F-6CA2F806371F}" type="pres">
      <dgm:prSet presAssocID="{65D6C2AE-F95F-450A-A298-424EBF7E4489}" presName="parTx" presStyleLbl="revTx" presStyleIdx="0" presStyleCnt="5">
        <dgm:presLayoutVars>
          <dgm:chMax val="0"/>
          <dgm:chPref val="0"/>
        </dgm:presLayoutVars>
      </dgm:prSet>
      <dgm:spPr/>
    </dgm:pt>
    <dgm:pt modelId="{118F783E-F129-4758-9F39-CA202A55C464}" type="pres">
      <dgm:prSet presAssocID="{B32F14D1-B0BE-4BA0-A1AC-D7C34DE0D1F0}" presName="sibTrans" presStyleCnt="0"/>
      <dgm:spPr/>
    </dgm:pt>
    <dgm:pt modelId="{CE25E663-1CBA-4E19-883E-F37928C6462A}" type="pres">
      <dgm:prSet presAssocID="{F58C47AE-C380-411E-BEAD-B0FEE40C5283}" presName="compNode" presStyleCnt="0"/>
      <dgm:spPr/>
    </dgm:pt>
    <dgm:pt modelId="{636958B8-0B7A-43DB-B9DB-41320DB99183}" type="pres">
      <dgm:prSet presAssocID="{F58C47AE-C380-411E-BEAD-B0FEE40C5283}" presName="bgRect" presStyleLbl="bgShp" presStyleIdx="1" presStyleCnt="5"/>
      <dgm:spPr/>
    </dgm:pt>
    <dgm:pt modelId="{771B6507-29E7-4B30-946B-2CB95861385A}" type="pres">
      <dgm:prSet presAssocID="{F58C47AE-C380-411E-BEAD-B0FEE40C528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8866CB7-0655-4AF9-9241-71C4272700CB}" type="pres">
      <dgm:prSet presAssocID="{F58C47AE-C380-411E-BEAD-B0FEE40C5283}" presName="spaceRect" presStyleCnt="0"/>
      <dgm:spPr/>
    </dgm:pt>
    <dgm:pt modelId="{7D2B39FA-8F8B-4E84-B101-59A9D541F281}" type="pres">
      <dgm:prSet presAssocID="{F58C47AE-C380-411E-BEAD-B0FEE40C5283}" presName="parTx" presStyleLbl="revTx" presStyleIdx="1" presStyleCnt="5">
        <dgm:presLayoutVars>
          <dgm:chMax val="0"/>
          <dgm:chPref val="0"/>
        </dgm:presLayoutVars>
      </dgm:prSet>
      <dgm:spPr/>
    </dgm:pt>
    <dgm:pt modelId="{9B2627F9-1228-415E-B327-976EB812E97F}" type="pres">
      <dgm:prSet presAssocID="{55B74DEF-6D2D-4527-96B3-4ED710DA5F51}" presName="sibTrans" presStyleCnt="0"/>
      <dgm:spPr/>
    </dgm:pt>
    <dgm:pt modelId="{4E59D7D9-18C4-43E6-BBFD-4117BD92D299}" type="pres">
      <dgm:prSet presAssocID="{DCC517C9-BA49-4D4A-BF61-D63ABEAA4832}" presName="compNode" presStyleCnt="0"/>
      <dgm:spPr/>
    </dgm:pt>
    <dgm:pt modelId="{FBF00916-014E-4636-A9FF-C984626795DF}" type="pres">
      <dgm:prSet presAssocID="{DCC517C9-BA49-4D4A-BF61-D63ABEAA4832}" presName="bgRect" presStyleLbl="bgShp" presStyleIdx="2" presStyleCnt="5"/>
      <dgm:spPr/>
    </dgm:pt>
    <dgm:pt modelId="{A511A2D6-727D-4F91-AD76-A7F03E7E9F33}" type="pres">
      <dgm:prSet presAssocID="{DCC517C9-BA49-4D4A-BF61-D63ABEAA483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2A52873D-69E1-4DBF-BC97-168B9B841C88}" type="pres">
      <dgm:prSet presAssocID="{DCC517C9-BA49-4D4A-BF61-D63ABEAA4832}" presName="spaceRect" presStyleCnt="0"/>
      <dgm:spPr/>
    </dgm:pt>
    <dgm:pt modelId="{8294D016-E769-4946-86B0-BBE76CF823FC}" type="pres">
      <dgm:prSet presAssocID="{DCC517C9-BA49-4D4A-BF61-D63ABEAA4832}" presName="parTx" presStyleLbl="revTx" presStyleIdx="2" presStyleCnt="5">
        <dgm:presLayoutVars>
          <dgm:chMax val="0"/>
          <dgm:chPref val="0"/>
        </dgm:presLayoutVars>
      </dgm:prSet>
      <dgm:spPr/>
    </dgm:pt>
    <dgm:pt modelId="{37D13799-3650-4A3A-98CA-1C0F918CA24D}" type="pres">
      <dgm:prSet presAssocID="{F196FBBC-C2D6-4B98-9B3B-DD8D0B84F5B6}" presName="sibTrans" presStyleCnt="0"/>
      <dgm:spPr/>
    </dgm:pt>
    <dgm:pt modelId="{F6DDB506-12FE-442F-9FFD-0768A211AAF4}" type="pres">
      <dgm:prSet presAssocID="{EC51ABE2-EA9D-4E6C-9B5F-A54D94422D70}" presName="compNode" presStyleCnt="0"/>
      <dgm:spPr/>
    </dgm:pt>
    <dgm:pt modelId="{B2824326-EF61-4B68-B18D-38FC86D9DC26}" type="pres">
      <dgm:prSet presAssocID="{EC51ABE2-EA9D-4E6C-9B5F-A54D94422D70}" presName="bgRect" presStyleLbl="bgShp" presStyleIdx="3" presStyleCnt="5"/>
      <dgm:spPr/>
    </dgm:pt>
    <dgm:pt modelId="{DF252661-6079-439D-A5CF-1A071A3F5F44}" type="pres">
      <dgm:prSet presAssocID="{EC51ABE2-EA9D-4E6C-9B5F-A54D94422D7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cket and shovel"/>
        </a:ext>
      </dgm:extLst>
    </dgm:pt>
    <dgm:pt modelId="{31B91F53-9D24-4C1E-B768-FB90E8900667}" type="pres">
      <dgm:prSet presAssocID="{EC51ABE2-EA9D-4E6C-9B5F-A54D94422D70}" presName="spaceRect" presStyleCnt="0"/>
      <dgm:spPr/>
    </dgm:pt>
    <dgm:pt modelId="{CB143A40-5F84-4C8B-A6C4-5368CC95C7F7}" type="pres">
      <dgm:prSet presAssocID="{EC51ABE2-EA9D-4E6C-9B5F-A54D94422D70}" presName="parTx" presStyleLbl="revTx" presStyleIdx="3" presStyleCnt="5">
        <dgm:presLayoutVars>
          <dgm:chMax val="0"/>
          <dgm:chPref val="0"/>
        </dgm:presLayoutVars>
      </dgm:prSet>
      <dgm:spPr/>
    </dgm:pt>
    <dgm:pt modelId="{BF808B98-CF81-4C70-9D98-626A43E7CB65}" type="pres">
      <dgm:prSet presAssocID="{2DE4604D-8F19-43B0-A445-870BFCAE9E13}" presName="sibTrans" presStyleCnt="0"/>
      <dgm:spPr/>
    </dgm:pt>
    <dgm:pt modelId="{33D4C042-38D7-4BCD-B537-9735555E45DA}" type="pres">
      <dgm:prSet presAssocID="{69F81721-C69E-4CE5-8B85-8B6706482BE3}" presName="compNode" presStyleCnt="0"/>
      <dgm:spPr/>
    </dgm:pt>
    <dgm:pt modelId="{A84206A8-5406-4474-9CE0-012F9138A784}" type="pres">
      <dgm:prSet presAssocID="{69F81721-C69E-4CE5-8B85-8B6706482BE3}" presName="bgRect" presStyleLbl="bgShp" presStyleIdx="4" presStyleCnt="5"/>
      <dgm:spPr/>
    </dgm:pt>
    <dgm:pt modelId="{6559E116-5C08-41CB-BAB7-89DFF8A257E8}" type="pres">
      <dgm:prSet presAssocID="{69F81721-C69E-4CE5-8B85-8B6706482BE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8947672-7648-4FBC-B387-4A85801214C2}" type="pres">
      <dgm:prSet presAssocID="{69F81721-C69E-4CE5-8B85-8B6706482BE3}" presName="spaceRect" presStyleCnt="0"/>
      <dgm:spPr/>
    </dgm:pt>
    <dgm:pt modelId="{A9B2EFAB-C3D7-47EF-9C71-29E5B245125F}" type="pres">
      <dgm:prSet presAssocID="{69F81721-C69E-4CE5-8B85-8B6706482BE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DEFBE1A-C222-47B8-AF38-97138FD74579}" type="presOf" srcId="{EC51ABE2-EA9D-4E6C-9B5F-A54D94422D70}" destId="{CB143A40-5F84-4C8B-A6C4-5368CC95C7F7}" srcOrd="0" destOrd="0" presId="urn:microsoft.com/office/officeart/2018/2/layout/IconVerticalSolidList"/>
    <dgm:cxn modelId="{CF10C33A-788A-4876-BF92-427C6EF2A39D}" type="presOf" srcId="{69F81721-C69E-4CE5-8B85-8B6706482BE3}" destId="{A9B2EFAB-C3D7-47EF-9C71-29E5B245125F}" srcOrd="0" destOrd="0" presId="urn:microsoft.com/office/officeart/2018/2/layout/IconVerticalSolidList"/>
    <dgm:cxn modelId="{E74C0C46-452B-476F-8737-3DDE358D74C0}" type="presOf" srcId="{65D6C2AE-F95F-450A-A298-424EBF7E4489}" destId="{6D25D18D-BB2A-426D-849F-6CA2F806371F}" srcOrd="0" destOrd="0" presId="urn:microsoft.com/office/officeart/2018/2/layout/IconVerticalSolidList"/>
    <dgm:cxn modelId="{EA87EF46-4BED-46C5-BF7B-2B2CD0455268}" type="presOf" srcId="{DCC517C9-BA49-4D4A-BF61-D63ABEAA4832}" destId="{8294D016-E769-4946-86B0-BBE76CF823FC}" srcOrd="0" destOrd="0" presId="urn:microsoft.com/office/officeart/2018/2/layout/IconVerticalSolidList"/>
    <dgm:cxn modelId="{3F5E5955-3581-4028-BE03-CB50453BED81}" type="presOf" srcId="{F58C47AE-C380-411E-BEAD-B0FEE40C5283}" destId="{7D2B39FA-8F8B-4E84-B101-59A9D541F281}" srcOrd="0" destOrd="0" presId="urn:microsoft.com/office/officeart/2018/2/layout/IconVerticalSolidList"/>
    <dgm:cxn modelId="{E92E66A9-CAF5-4A0C-88C2-9217C8CE3643}" srcId="{C3E2C384-81F2-46A5-8AC9-55D496F54988}" destId="{65D6C2AE-F95F-450A-A298-424EBF7E4489}" srcOrd="0" destOrd="0" parTransId="{101073B9-93C3-4281-A1CC-3C1FEBE73268}" sibTransId="{B32F14D1-B0BE-4BA0-A1AC-D7C34DE0D1F0}"/>
    <dgm:cxn modelId="{8D15AEC3-D9CF-40FB-9888-B7113A84AF1B}" srcId="{C3E2C384-81F2-46A5-8AC9-55D496F54988}" destId="{EC51ABE2-EA9D-4E6C-9B5F-A54D94422D70}" srcOrd="3" destOrd="0" parTransId="{8B504B7C-EC03-4AF9-A50E-02760F4D2D6A}" sibTransId="{2DE4604D-8F19-43B0-A445-870BFCAE9E13}"/>
    <dgm:cxn modelId="{DF8C83CA-99AF-4549-B6DF-0BCB9A8FBD02}" srcId="{C3E2C384-81F2-46A5-8AC9-55D496F54988}" destId="{F58C47AE-C380-411E-BEAD-B0FEE40C5283}" srcOrd="1" destOrd="0" parTransId="{3237450D-7F59-424D-B621-080629FC643D}" sibTransId="{55B74DEF-6D2D-4527-96B3-4ED710DA5F51}"/>
    <dgm:cxn modelId="{CDF927D6-A56D-4142-B1FE-6D6C42DD6F63}" type="presOf" srcId="{C3E2C384-81F2-46A5-8AC9-55D496F54988}" destId="{1D900416-BAFF-41E2-AB3C-96927B8B52ED}" srcOrd="0" destOrd="0" presId="urn:microsoft.com/office/officeart/2018/2/layout/IconVerticalSolidList"/>
    <dgm:cxn modelId="{A07BDCD8-4C66-48A0-9CCE-658DBCD647D4}" srcId="{C3E2C384-81F2-46A5-8AC9-55D496F54988}" destId="{DCC517C9-BA49-4D4A-BF61-D63ABEAA4832}" srcOrd="2" destOrd="0" parTransId="{FF6F267F-48D3-4967-94C5-E74F1C256422}" sibTransId="{F196FBBC-C2D6-4B98-9B3B-DD8D0B84F5B6}"/>
    <dgm:cxn modelId="{0C1D9BEF-D7BA-45E6-8983-36951E82960F}" srcId="{C3E2C384-81F2-46A5-8AC9-55D496F54988}" destId="{69F81721-C69E-4CE5-8B85-8B6706482BE3}" srcOrd="4" destOrd="0" parTransId="{94C6FB69-1F6C-4037-9990-735531F6F473}" sibTransId="{FA91BAE3-4AFE-4D5E-9CCE-3236AC5826D1}"/>
    <dgm:cxn modelId="{C2031084-63B8-4D37-BCE6-0A9D993A065B}" type="presParOf" srcId="{1D900416-BAFF-41E2-AB3C-96927B8B52ED}" destId="{8A3FC72D-414B-42C8-A1A8-95E70D8947B5}" srcOrd="0" destOrd="0" presId="urn:microsoft.com/office/officeart/2018/2/layout/IconVerticalSolidList"/>
    <dgm:cxn modelId="{52EDAA1E-79F2-4452-9706-B5E846ACEAC1}" type="presParOf" srcId="{8A3FC72D-414B-42C8-A1A8-95E70D8947B5}" destId="{314844B5-1DBC-4B8B-AD59-01BD22D76F10}" srcOrd="0" destOrd="0" presId="urn:microsoft.com/office/officeart/2018/2/layout/IconVerticalSolidList"/>
    <dgm:cxn modelId="{6055F0F8-7554-4C0D-A195-057A1699D6AE}" type="presParOf" srcId="{8A3FC72D-414B-42C8-A1A8-95E70D8947B5}" destId="{B0747D5A-3D51-4713-BA12-5AB79434C0D7}" srcOrd="1" destOrd="0" presId="urn:microsoft.com/office/officeart/2018/2/layout/IconVerticalSolidList"/>
    <dgm:cxn modelId="{293D7FDA-2B3D-4CB9-984D-D1E0E57EAC81}" type="presParOf" srcId="{8A3FC72D-414B-42C8-A1A8-95E70D8947B5}" destId="{DDF57593-44D4-4307-9F26-2CCAEF89B309}" srcOrd="2" destOrd="0" presId="urn:microsoft.com/office/officeart/2018/2/layout/IconVerticalSolidList"/>
    <dgm:cxn modelId="{2D54F5FF-67C8-489A-913A-AECB70FFE1DD}" type="presParOf" srcId="{8A3FC72D-414B-42C8-A1A8-95E70D8947B5}" destId="{6D25D18D-BB2A-426D-849F-6CA2F806371F}" srcOrd="3" destOrd="0" presId="urn:microsoft.com/office/officeart/2018/2/layout/IconVerticalSolidList"/>
    <dgm:cxn modelId="{7E13A7FB-563F-4A8F-A2B4-6D7049BE82CD}" type="presParOf" srcId="{1D900416-BAFF-41E2-AB3C-96927B8B52ED}" destId="{118F783E-F129-4758-9F39-CA202A55C464}" srcOrd="1" destOrd="0" presId="urn:microsoft.com/office/officeart/2018/2/layout/IconVerticalSolidList"/>
    <dgm:cxn modelId="{A1BEB09C-9D26-4FF8-A0B4-E72F953050F8}" type="presParOf" srcId="{1D900416-BAFF-41E2-AB3C-96927B8B52ED}" destId="{CE25E663-1CBA-4E19-883E-F37928C6462A}" srcOrd="2" destOrd="0" presId="urn:microsoft.com/office/officeart/2018/2/layout/IconVerticalSolidList"/>
    <dgm:cxn modelId="{181AEFAE-0CE6-4632-A286-BC9AF1CE81A6}" type="presParOf" srcId="{CE25E663-1CBA-4E19-883E-F37928C6462A}" destId="{636958B8-0B7A-43DB-B9DB-41320DB99183}" srcOrd="0" destOrd="0" presId="urn:microsoft.com/office/officeart/2018/2/layout/IconVerticalSolidList"/>
    <dgm:cxn modelId="{4B3912D2-7D28-46EE-99B0-773C5B6BCCC7}" type="presParOf" srcId="{CE25E663-1CBA-4E19-883E-F37928C6462A}" destId="{771B6507-29E7-4B30-946B-2CB95861385A}" srcOrd="1" destOrd="0" presId="urn:microsoft.com/office/officeart/2018/2/layout/IconVerticalSolidList"/>
    <dgm:cxn modelId="{ABBC0351-7A7D-47A6-9BD3-830C9CDD9B54}" type="presParOf" srcId="{CE25E663-1CBA-4E19-883E-F37928C6462A}" destId="{88866CB7-0655-4AF9-9241-71C4272700CB}" srcOrd="2" destOrd="0" presId="urn:microsoft.com/office/officeart/2018/2/layout/IconVerticalSolidList"/>
    <dgm:cxn modelId="{E705E08D-A41D-4BB7-934B-130A7FB9A68B}" type="presParOf" srcId="{CE25E663-1CBA-4E19-883E-F37928C6462A}" destId="{7D2B39FA-8F8B-4E84-B101-59A9D541F281}" srcOrd="3" destOrd="0" presId="urn:microsoft.com/office/officeart/2018/2/layout/IconVerticalSolidList"/>
    <dgm:cxn modelId="{860438B5-1D6B-48A4-ACC8-27C47E1FA48C}" type="presParOf" srcId="{1D900416-BAFF-41E2-AB3C-96927B8B52ED}" destId="{9B2627F9-1228-415E-B327-976EB812E97F}" srcOrd="3" destOrd="0" presId="urn:microsoft.com/office/officeart/2018/2/layout/IconVerticalSolidList"/>
    <dgm:cxn modelId="{CCB842FC-9EBE-418B-9E89-EA2B9DEB612A}" type="presParOf" srcId="{1D900416-BAFF-41E2-AB3C-96927B8B52ED}" destId="{4E59D7D9-18C4-43E6-BBFD-4117BD92D299}" srcOrd="4" destOrd="0" presId="urn:microsoft.com/office/officeart/2018/2/layout/IconVerticalSolidList"/>
    <dgm:cxn modelId="{57B06F1A-51BA-4D63-BAFD-1FB74A199A52}" type="presParOf" srcId="{4E59D7D9-18C4-43E6-BBFD-4117BD92D299}" destId="{FBF00916-014E-4636-A9FF-C984626795DF}" srcOrd="0" destOrd="0" presId="urn:microsoft.com/office/officeart/2018/2/layout/IconVerticalSolidList"/>
    <dgm:cxn modelId="{BB5043FD-477E-40E5-ABBC-FFD95668F142}" type="presParOf" srcId="{4E59D7D9-18C4-43E6-BBFD-4117BD92D299}" destId="{A511A2D6-727D-4F91-AD76-A7F03E7E9F33}" srcOrd="1" destOrd="0" presId="urn:microsoft.com/office/officeart/2018/2/layout/IconVerticalSolidList"/>
    <dgm:cxn modelId="{4847D149-AECA-4580-B6FA-5291F61169BD}" type="presParOf" srcId="{4E59D7D9-18C4-43E6-BBFD-4117BD92D299}" destId="{2A52873D-69E1-4DBF-BC97-168B9B841C88}" srcOrd="2" destOrd="0" presId="urn:microsoft.com/office/officeart/2018/2/layout/IconVerticalSolidList"/>
    <dgm:cxn modelId="{30E106CA-E7CF-470E-953D-6469DCF510B1}" type="presParOf" srcId="{4E59D7D9-18C4-43E6-BBFD-4117BD92D299}" destId="{8294D016-E769-4946-86B0-BBE76CF823FC}" srcOrd="3" destOrd="0" presId="urn:microsoft.com/office/officeart/2018/2/layout/IconVerticalSolidList"/>
    <dgm:cxn modelId="{932D564E-DEB5-486B-8FD5-715815B52C3C}" type="presParOf" srcId="{1D900416-BAFF-41E2-AB3C-96927B8B52ED}" destId="{37D13799-3650-4A3A-98CA-1C0F918CA24D}" srcOrd="5" destOrd="0" presId="urn:microsoft.com/office/officeart/2018/2/layout/IconVerticalSolidList"/>
    <dgm:cxn modelId="{7704D31F-9683-4150-A1FE-F38BD657358E}" type="presParOf" srcId="{1D900416-BAFF-41E2-AB3C-96927B8B52ED}" destId="{F6DDB506-12FE-442F-9FFD-0768A211AAF4}" srcOrd="6" destOrd="0" presId="urn:microsoft.com/office/officeart/2018/2/layout/IconVerticalSolidList"/>
    <dgm:cxn modelId="{7CE27627-5C05-4FCB-9F28-3597B4276A93}" type="presParOf" srcId="{F6DDB506-12FE-442F-9FFD-0768A211AAF4}" destId="{B2824326-EF61-4B68-B18D-38FC86D9DC26}" srcOrd="0" destOrd="0" presId="urn:microsoft.com/office/officeart/2018/2/layout/IconVerticalSolidList"/>
    <dgm:cxn modelId="{90D70E93-D1BD-4732-9100-A4E883411D79}" type="presParOf" srcId="{F6DDB506-12FE-442F-9FFD-0768A211AAF4}" destId="{DF252661-6079-439D-A5CF-1A071A3F5F44}" srcOrd="1" destOrd="0" presId="urn:microsoft.com/office/officeart/2018/2/layout/IconVerticalSolidList"/>
    <dgm:cxn modelId="{334BD445-1199-47F5-8503-4688CC32C439}" type="presParOf" srcId="{F6DDB506-12FE-442F-9FFD-0768A211AAF4}" destId="{31B91F53-9D24-4C1E-B768-FB90E8900667}" srcOrd="2" destOrd="0" presId="urn:microsoft.com/office/officeart/2018/2/layout/IconVerticalSolidList"/>
    <dgm:cxn modelId="{F2CB393D-A2D0-4C21-B65C-0F5D0C3C6B7E}" type="presParOf" srcId="{F6DDB506-12FE-442F-9FFD-0768A211AAF4}" destId="{CB143A40-5F84-4C8B-A6C4-5368CC95C7F7}" srcOrd="3" destOrd="0" presId="urn:microsoft.com/office/officeart/2018/2/layout/IconVerticalSolidList"/>
    <dgm:cxn modelId="{249EDD02-AFBF-4029-A5C0-0204F31BD983}" type="presParOf" srcId="{1D900416-BAFF-41E2-AB3C-96927B8B52ED}" destId="{BF808B98-CF81-4C70-9D98-626A43E7CB65}" srcOrd="7" destOrd="0" presId="urn:microsoft.com/office/officeart/2018/2/layout/IconVerticalSolidList"/>
    <dgm:cxn modelId="{B74EFE45-5709-495B-89BA-D03BF874A3FC}" type="presParOf" srcId="{1D900416-BAFF-41E2-AB3C-96927B8B52ED}" destId="{33D4C042-38D7-4BCD-B537-9735555E45DA}" srcOrd="8" destOrd="0" presId="urn:microsoft.com/office/officeart/2018/2/layout/IconVerticalSolidList"/>
    <dgm:cxn modelId="{B61652CA-0A6B-46AE-9D8D-84EB69127B5B}" type="presParOf" srcId="{33D4C042-38D7-4BCD-B537-9735555E45DA}" destId="{A84206A8-5406-4474-9CE0-012F9138A784}" srcOrd="0" destOrd="0" presId="urn:microsoft.com/office/officeart/2018/2/layout/IconVerticalSolidList"/>
    <dgm:cxn modelId="{2F7D0B21-564E-4E2E-9011-8D7EC7C1857F}" type="presParOf" srcId="{33D4C042-38D7-4BCD-B537-9735555E45DA}" destId="{6559E116-5C08-41CB-BAB7-89DFF8A257E8}" srcOrd="1" destOrd="0" presId="urn:microsoft.com/office/officeart/2018/2/layout/IconVerticalSolidList"/>
    <dgm:cxn modelId="{CA50FAB1-6515-4363-9DD4-C67E9558D397}" type="presParOf" srcId="{33D4C042-38D7-4BCD-B537-9735555E45DA}" destId="{F8947672-7648-4FBC-B387-4A85801214C2}" srcOrd="2" destOrd="0" presId="urn:microsoft.com/office/officeart/2018/2/layout/IconVerticalSolidList"/>
    <dgm:cxn modelId="{BED3B9CE-B001-45EA-B8FB-F4BA2A68C613}" type="presParOf" srcId="{33D4C042-38D7-4BCD-B537-9735555E45DA}" destId="{A9B2EFAB-C3D7-47EF-9C71-29E5B24512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787F22-A8C9-473A-BEFF-889EEB20589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CB58B3-3EC1-46E6-B7F0-83445BFBF9CD}">
      <dgm:prSet/>
      <dgm:spPr/>
      <dgm:t>
        <a:bodyPr/>
        <a:lstStyle/>
        <a:p>
          <a:r>
            <a:rPr lang="en-US"/>
            <a:t>Ladybugs love to eat aphids</a:t>
          </a:r>
        </a:p>
      </dgm:t>
    </dgm:pt>
    <dgm:pt modelId="{4C726F85-44A4-44FB-B79B-8F7DDAE063B7}" type="parTrans" cxnId="{52D43F3E-6294-44FF-AEF2-CFF5137D5241}">
      <dgm:prSet/>
      <dgm:spPr/>
      <dgm:t>
        <a:bodyPr/>
        <a:lstStyle/>
        <a:p>
          <a:endParaRPr lang="en-US"/>
        </a:p>
      </dgm:t>
    </dgm:pt>
    <dgm:pt modelId="{B1C388DF-E94B-43D0-8FC5-4774440F4F9F}" type="sibTrans" cxnId="{52D43F3E-6294-44FF-AEF2-CFF5137D5241}">
      <dgm:prSet/>
      <dgm:spPr/>
      <dgm:t>
        <a:bodyPr/>
        <a:lstStyle/>
        <a:p>
          <a:endParaRPr lang="en-US"/>
        </a:p>
      </dgm:t>
    </dgm:pt>
    <dgm:pt modelId="{2EB481B1-34B8-4A2F-8392-13AFB8998D20}">
      <dgm:prSet/>
      <dgm:spPr/>
      <dgm:t>
        <a:bodyPr/>
        <a:lstStyle/>
        <a:p>
          <a:r>
            <a:rPr lang="en-US"/>
            <a:t>Encourage garden spiders to thrive</a:t>
          </a:r>
        </a:p>
      </dgm:t>
    </dgm:pt>
    <dgm:pt modelId="{8C7E613F-4A83-429D-9DF8-D1B80857E509}" type="parTrans" cxnId="{0605C2AA-D533-42F8-BDCF-E62052C8ED1B}">
      <dgm:prSet/>
      <dgm:spPr/>
      <dgm:t>
        <a:bodyPr/>
        <a:lstStyle/>
        <a:p>
          <a:endParaRPr lang="en-US"/>
        </a:p>
      </dgm:t>
    </dgm:pt>
    <dgm:pt modelId="{711F0506-687A-4CBF-8AC4-7C320062D6CA}" type="sibTrans" cxnId="{0605C2AA-D533-42F8-BDCF-E62052C8ED1B}">
      <dgm:prSet/>
      <dgm:spPr/>
      <dgm:t>
        <a:bodyPr/>
        <a:lstStyle/>
        <a:p>
          <a:endParaRPr lang="en-US"/>
        </a:p>
      </dgm:t>
    </dgm:pt>
    <dgm:pt modelId="{8A3EFF19-BDED-45E9-9A2E-0107C1E4DAE1}">
      <dgm:prSet/>
      <dgm:spPr/>
      <dgm:t>
        <a:bodyPr/>
        <a:lstStyle/>
        <a:p>
          <a:r>
            <a:rPr lang="en-US"/>
            <a:t>Keep desired crop elevated off the ground in possible</a:t>
          </a:r>
        </a:p>
      </dgm:t>
    </dgm:pt>
    <dgm:pt modelId="{248608C0-3178-42E2-BC5C-53E419B06250}" type="parTrans" cxnId="{835B5CA9-2F4C-4E51-8F98-0ADDE1AA219B}">
      <dgm:prSet/>
      <dgm:spPr/>
      <dgm:t>
        <a:bodyPr/>
        <a:lstStyle/>
        <a:p>
          <a:endParaRPr lang="en-US"/>
        </a:p>
      </dgm:t>
    </dgm:pt>
    <dgm:pt modelId="{A1E0AFFD-D78B-4A79-841C-AAFF4E6AE2CD}" type="sibTrans" cxnId="{835B5CA9-2F4C-4E51-8F98-0ADDE1AA219B}">
      <dgm:prSet/>
      <dgm:spPr/>
      <dgm:t>
        <a:bodyPr/>
        <a:lstStyle/>
        <a:p>
          <a:endParaRPr lang="en-US"/>
        </a:p>
      </dgm:t>
    </dgm:pt>
    <dgm:pt modelId="{7C1DB379-45FC-429F-B864-E86FD5277122}">
      <dgm:prSet/>
      <dgm:spPr/>
      <dgm:t>
        <a:bodyPr/>
        <a:lstStyle/>
        <a:p>
          <a:r>
            <a:rPr lang="en-US"/>
            <a:t>Bats also helpful for preventing bug overpopulation</a:t>
          </a:r>
        </a:p>
      </dgm:t>
    </dgm:pt>
    <dgm:pt modelId="{BD1F6633-AF6B-4057-8231-D62741996B30}" type="parTrans" cxnId="{9A9C6DB9-B7E2-4D9E-9306-788F7AA3AF63}">
      <dgm:prSet/>
      <dgm:spPr/>
      <dgm:t>
        <a:bodyPr/>
        <a:lstStyle/>
        <a:p>
          <a:endParaRPr lang="en-US"/>
        </a:p>
      </dgm:t>
    </dgm:pt>
    <dgm:pt modelId="{7AF8DF3A-6E8B-4715-A3F4-F725FDB55EF9}" type="sibTrans" cxnId="{9A9C6DB9-B7E2-4D9E-9306-788F7AA3AF63}">
      <dgm:prSet/>
      <dgm:spPr/>
      <dgm:t>
        <a:bodyPr/>
        <a:lstStyle/>
        <a:p>
          <a:endParaRPr lang="en-US"/>
        </a:p>
      </dgm:t>
    </dgm:pt>
    <dgm:pt modelId="{5F1E81D4-548F-40DB-A8F9-E2C319A5D85A}">
      <dgm:prSet/>
      <dgm:spPr/>
      <dgm:t>
        <a:bodyPr/>
        <a:lstStyle/>
        <a:p>
          <a:r>
            <a:rPr lang="en-US"/>
            <a:t>Insecticides kill off the weak but encourage bullies</a:t>
          </a:r>
        </a:p>
      </dgm:t>
    </dgm:pt>
    <dgm:pt modelId="{96D4CBE5-37BE-4F73-897D-EA5F565471CB}" type="parTrans" cxnId="{507779B2-C2E1-4D11-844E-2C611D57E0C3}">
      <dgm:prSet/>
      <dgm:spPr/>
      <dgm:t>
        <a:bodyPr/>
        <a:lstStyle/>
        <a:p>
          <a:endParaRPr lang="en-US"/>
        </a:p>
      </dgm:t>
    </dgm:pt>
    <dgm:pt modelId="{CC54F1A0-7E2D-41D5-A418-1C8F6870E30E}" type="sibTrans" cxnId="{507779B2-C2E1-4D11-844E-2C611D57E0C3}">
      <dgm:prSet/>
      <dgm:spPr/>
      <dgm:t>
        <a:bodyPr/>
        <a:lstStyle/>
        <a:p>
          <a:endParaRPr lang="en-US"/>
        </a:p>
      </dgm:t>
    </dgm:pt>
    <dgm:pt modelId="{AF5B4BB6-FC2B-4218-9C41-B61E4365C159}" type="pres">
      <dgm:prSet presAssocID="{F8787F22-A8C9-473A-BEFF-889EEB20589E}" presName="linear" presStyleCnt="0">
        <dgm:presLayoutVars>
          <dgm:animLvl val="lvl"/>
          <dgm:resizeHandles val="exact"/>
        </dgm:presLayoutVars>
      </dgm:prSet>
      <dgm:spPr/>
    </dgm:pt>
    <dgm:pt modelId="{C6E92084-BF64-4FDE-83FB-FF4C0D124CBF}" type="pres">
      <dgm:prSet presAssocID="{CDCB58B3-3EC1-46E6-B7F0-83445BFBF9C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0C71D4E-A362-4C5E-BB66-BAA8AE9FF47A}" type="pres">
      <dgm:prSet presAssocID="{B1C388DF-E94B-43D0-8FC5-4774440F4F9F}" presName="spacer" presStyleCnt="0"/>
      <dgm:spPr/>
    </dgm:pt>
    <dgm:pt modelId="{332DBFE6-2174-4226-974D-8F1C8E773DAA}" type="pres">
      <dgm:prSet presAssocID="{2EB481B1-34B8-4A2F-8392-13AFB8998D2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1E1DC00-B703-4353-A486-8DC5231457F1}" type="pres">
      <dgm:prSet presAssocID="{711F0506-687A-4CBF-8AC4-7C320062D6CA}" presName="spacer" presStyleCnt="0"/>
      <dgm:spPr/>
    </dgm:pt>
    <dgm:pt modelId="{D52D8D54-4519-46D8-ADBC-F1EF85184861}" type="pres">
      <dgm:prSet presAssocID="{8A3EFF19-BDED-45E9-9A2E-0107C1E4DAE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FEF8787-B535-48BF-BFBC-B70E98F4828C}" type="pres">
      <dgm:prSet presAssocID="{A1E0AFFD-D78B-4A79-841C-AAFF4E6AE2CD}" presName="spacer" presStyleCnt="0"/>
      <dgm:spPr/>
    </dgm:pt>
    <dgm:pt modelId="{188E3A7F-CD43-4E02-99FB-1F465CE0E59F}" type="pres">
      <dgm:prSet presAssocID="{7C1DB379-45FC-429F-B864-E86FD527712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ADDEED9-E48F-4090-8509-4A7E14AA88F1}" type="pres">
      <dgm:prSet presAssocID="{7AF8DF3A-6E8B-4715-A3F4-F725FDB55EF9}" presName="spacer" presStyleCnt="0"/>
      <dgm:spPr/>
    </dgm:pt>
    <dgm:pt modelId="{6485F49E-FF21-4AA3-BF0C-129B7E067C45}" type="pres">
      <dgm:prSet presAssocID="{5F1E81D4-548F-40DB-A8F9-E2C319A5D85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2D43F3E-6294-44FF-AEF2-CFF5137D5241}" srcId="{F8787F22-A8C9-473A-BEFF-889EEB20589E}" destId="{CDCB58B3-3EC1-46E6-B7F0-83445BFBF9CD}" srcOrd="0" destOrd="0" parTransId="{4C726F85-44A4-44FB-B79B-8F7DDAE063B7}" sibTransId="{B1C388DF-E94B-43D0-8FC5-4774440F4F9F}"/>
    <dgm:cxn modelId="{AF4E348E-BADD-48C3-A84A-97C7F7258398}" type="presOf" srcId="{8A3EFF19-BDED-45E9-9A2E-0107C1E4DAE1}" destId="{D52D8D54-4519-46D8-ADBC-F1EF85184861}" srcOrd="0" destOrd="0" presId="urn:microsoft.com/office/officeart/2005/8/layout/vList2"/>
    <dgm:cxn modelId="{46899A9D-570F-477A-B855-4E296B125460}" type="presOf" srcId="{5F1E81D4-548F-40DB-A8F9-E2C319A5D85A}" destId="{6485F49E-FF21-4AA3-BF0C-129B7E067C45}" srcOrd="0" destOrd="0" presId="urn:microsoft.com/office/officeart/2005/8/layout/vList2"/>
    <dgm:cxn modelId="{835B5CA9-2F4C-4E51-8F98-0ADDE1AA219B}" srcId="{F8787F22-A8C9-473A-BEFF-889EEB20589E}" destId="{8A3EFF19-BDED-45E9-9A2E-0107C1E4DAE1}" srcOrd="2" destOrd="0" parTransId="{248608C0-3178-42E2-BC5C-53E419B06250}" sibTransId="{A1E0AFFD-D78B-4A79-841C-AAFF4E6AE2CD}"/>
    <dgm:cxn modelId="{0605C2AA-D533-42F8-BDCF-E62052C8ED1B}" srcId="{F8787F22-A8C9-473A-BEFF-889EEB20589E}" destId="{2EB481B1-34B8-4A2F-8392-13AFB8998D20}" srcOrd="1" destOrd="0" parTransId="{8C7E613F-4A83-429D-9DF8-D1B80857E509}" sibTransId="{711F0506-687A-4CBF-8AC4-7C320062D6CA}"/>
    <dgm:cxn modelId="{A6CF78AB-5E36-456A-8715-80ABDCCB9A03}" type="presOf" srcId="{CDCB58B3-3EC1-46E6-B7F0-83445BFBF9CD}" destId="{C6E92084-BF64-4FDE-83FB-FF4C0D124CBF}" srcOrd="0" destOrd="0" presId="urn:microsoft.com/office/officeart/2005/8/layout/vList2"/>
    <dgm:cxn modelId="{507779B2-C2E1-4D11-844E-2C611D57E0C3}" srcId="{F8787F22-A8C9-473A-BEFF-889EEB20589E}" destId="{5F1E81D4-548F-40DB-A8F9-E2C319A5D85A}" srcOrd="4" destOrd="0" parTransId="{96D4CBE5-37BE-4F73-897D-EA5F565471CB}" sibTransId="{CC54F1A0-7E2D-41D5-A418-1C8F6870E30E}"/>
    <dgm:cxn modelId="{9A9C6DB9-B7E2-4D9E-9306-788F7AA3AF63}" srcId="{F8787F22-A8C9-473A-BEFF-889EEB20589E}" destId="{7C1DB379-45FC-429F-B864-E86FD5277122}" srcOrd="3" destOrd="0" parTransId="{BD1F6633-AF6B-4057-8231-D62741996B30}" sibTransId="{7AF8DF3A-6E8B-4715-A3F4-F725FDB55EF9}"/>
    <dgm:cxn modelId="{FCAC9FBF-4DC8-4537-B5C8-A346FD3B5D17}" type="presOf" srcId="{F8787F22-A8C9-473A-BEFF-889EEB20589E}" destId="{AF5B4BB6-FC2B-4218-9C41-B61E4365C159}" srcOrd="0" destOrd="0" presId="urn:microsoft.com/office/officeart/2005/8/layout/vList2"/>
    <dgm:cxn modelId="{32FC32D1-3E3B-46FF-A67D-E131AEE5B4A3}" type="presOf" srcId="{7C1DB379-45FC-429F-B864-E86FD5277122}" destId="{188E3A7F-CD43-4E02-99FB-1F465CE0E59F}" srcOrd="0" destOrd="0" presId="urn:microsoft.com/office/officeart/2005/8/layout/vList2"/>
    <dgm:cxn modelId="{06D8EBF8-B0DD-43A7-ADAE-6CC9578347AE}" type="presOf" srcId="{2EB481B1-34B8-4A2F-8392-13AFB8998D20}" destId="{332DBFE6-2174-4226-974D-8F1C8E773DAA}" srcOrd="0" destOrd="0" presId="urn:microsoft.com/office/officeart/2005/8/layout/vList2"/>
    <dgm:cxn modelId="{87945AB2-EB15-47F2-9FB1-0BC3423662DE}" type="presParOf" srcId="{AF5B4BB6-FC2B-4218-9C41-B61E4365C159}" destId="{C6E92084-BF64-4FDE-83FB-FF4C0D124CBF}" srcOrd="0" destOrd="0" presId="urn:microsoft.com/office/officeart/2005/8/layout/vList2"/>
    <dgm:cxn modelId="{E461F285-6AA0-44BE-B17F-D92BDF9E9A63}" type="presParOf" srcId="{AF5B4BB6-FC2B-4218-9C41-B61E4365C159}" destId="{B0C71D4E-A362-4C5E-BB66-BAA8AE9FF47A}" srcOrd="1" destOrd="0" presId="urn:microsoft.com/office/officeart/2005/8/layout/vList2"/>
    <dgm:cxn modelId="{6C545D02-D996-4421-B60D-FF3A8C3B0DF5}" type="presParOf" srcId="{AF5B4BB6-FC2B-4218-9C41-B61E4365C159}" destId="{332DBFE6-2174-4226-974D-8F1C8E773DAA}" srcOrd="2" destOrd="0" presId="urn:microsoft.com/office/officeart/2005/8/layout/vList2"/>
    <dgm:cxn modelId="{FAE76B17-80A7-4763-957F-34159A5FB6B0}" type="presParOf" srcId="{AF5B4BB6-FC2B-4218-9C41-B61E4365C159}" destId="{91E1DC00-B703-4353-A486-8DC5231457F1}" srcOrd="3" destOrd="0" presId="urn:microsoft.com/office/officeart/2005/8/layout/vList2"/>
    <dgm:cxn modelId="{E0B897AC-4762-41D7-A358-B9A80D104E50}" type="presParOf" srcId="{AF5B4BB6-FC2B-4218-9C41-B61E4365C159}" destId="{D52D8D54-4519-46D8-ADBC-F1EF85184861}" srcOrd="4" destOrd="0" presId="urn:microsoft.com/office/officeart/2005/8/layout/vList2"/>
    <dgm:cxn modelId="{07F40FA7-DA9B-4B55-8F76-7EFA5D7C0851}" type="presParOf" srcId="{AF5B4BB6-FC2B-4218-9C41-B61E4365C159}" destId="{BFEF8787-B535-48BF-BFBC-B70E98F4828C}" srcOrd="5" destOrd="0" presId="urn:microsoft.com/office/officeart/2005/8/layout/vList2"/>
    <dgm:cxn modelId="{82E6AD78-5FFB-442B-BEE9-B69E17D13F8C}" type="presParOf" srcId="{AF5B4BB6-FC2B-4218-9C41-B61E4365C159}" destId="{188E3A7F-CD43-4E02-99FB-1F465CE0E59F}" srcOrd="6" destOrd="0" presId="urn:microsoft.com/office/officeart/2005/8/layout/vList2"/>
    <dgm:cxn modelId="{37F26436-85C4-4144-80CA-BAE49E34E415}" type="presParOf" srcId="{AF5B4BB6-FC2B-4218-9C41-B61E4365C159}" destId="{DADDEED9-E48F-4090-8509-4A7E14AA88F1}" srcOrd="7" destOrd="0" presId="urn:microsoft.com/office/officeart/2005/8/layout/vList2"/>
    <dgm:cxn modelId="{48EBD38C-ADB8-46F1-85B8-81172FBD73A7}" type="presParOf" srcId="{AF5B4BB6-FC2B-4218-9C41-B61E4365C159}" destId="{6485F49E-FF21-4AA3-BF0C-129B7E067C4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46C33-35CE-49F5-9504-47958C580182}">
      <dsp:nvSpPr>
        <dsp:cNvPr id="0" name=""/>
        <dsp:cNvSpPr/>
      </dsp:nvSpPr>
      <dsp:spPr>
        <a:xfrm>
          <a:off x="0" y="614768"/>
          <a:ext cx="1781109" cy="2137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0" rIns="175934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Make the land less toxic to life, not more</a:t>
          </a:r>
        </a:p>
      </dsp:txBody>
      <dsp:txXfrm>
        <a:off x="0" y="1469700"/>
        <a:ext cx="1781109" cy="1282399"/>
      </dsp:txXfrm>
    </dsp:sp>
    <dsp:sp modelId="{D95B322E-B34E-485D-9DFA-F09023EC05F4}">
      <dsp:nvSpPr>
        <dsp:cNvPr id="0" name=""/>
        <dsp:cNvSpPr/>
      </dsp:nvSpPr>
      <dsp:spPr>
        <a:xfrm>
          <a:off x="5697" y="614768"/>
          <a:ext cx="1781109" cy="8549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165100" rIns="175934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01</a:t>
          </a:r>
        </a:p>
      </dsp:txBody>
      <dsp:txXfrm>
        <a:off x="5697" y="614768"/>
        <a:ext cx="1781109" cy="854932"/>
      </dsp:txXfrm>
    </dsp:sp>
    <dsp:sp modelId="{A2F5C95F-A7E6-4916-AB5C-B559F53654ED}">
      <dsp:nvSpPr>
        <dsp:cNvPr id="0" name=""/>
        <dsp:cNvSpPr/>
      </dsp:nvSpPr>
      <dsp:spPr>
        <a:xfrm>
          <a:off x="1929296" y="614768"/>
          <a:ext cx="1781109" cy="2137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0" rIns="175934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Find approaches to bring fertility to your soil</a:t>
          </a:r>
        </a:p>
      </dsp:txBody>
      <dsp:txXfrm>
        <a:off x="1929296" y="1469700"/>
        <a:ext cx="1781109" cy="1282399"/>
      </dsp:txXfrm>
    </dsp:sp>
    <dsp:sp modelId="{0C2395BB-6D8D-4CB8-9A3B-EAC18A2D42E5}">
      <dsp:nvSpPr>
        <dsp:cNvPr id="0" name=""/>
        <dsp:cNvSpPr/>
      </dsp:nvSpPr>
      <dsp:spPr>
        <a:xfrm>
          <a:off x="1929296" y="614768"/>
          <a:ext cx="1781109" cy="8549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165100" rIns="175934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02</a:t>
          </a:r>
        </a:p>
      </dsp:txBody>
      <dsp:txXfrm>
        <a:off x="1929296" y="614768"/>
        <a:ext cx="1781109" cy="854932"/>
      </dsp:txXfrm>
    </dsp:sp>
    <dsp:sp modelId="{6E86A08D-87E5-44D7-A9D5-B38BC3387A37}">
      <dsp:nvSpPr>
        <dsp:cNvPr id="0" name=""/>
        <dsp:cNvSpPr/>
      </dsp:nvSpPr>
      <dsp:spPr>
        <a:xfrm>
          <a:off x="3852895" y="614768"/>
          <a:ext cx="1781109" cy="2137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0" rIns="175934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Encourage natural populations of bugs to ward off pest overrun</a:t>
          </a:r>
        </a:p>
      </dsp:txBody>
      <dsp:txXfrm>
        <a:off x="3852895" y="1469700"/>
        <a:ext cx="1781109" cy="1282399"/>
      </dsp:txXfrm>
    </dsp:sp>
    <dsp:sp modelId="{78F9A91F-62B8-4DBA-8FF4-BE8D75719312}">
      <dsp:nvSpPr>
        <dsp:cNvPr id="0" name=""/>
        <dsp:cNvSpPr/>
      </dsp:nvSpPr>
      <dsp:spPr>
        <a:xfrm>
          <a:off x="3852895" y="614768"/>
          <a:ext cx="1781109" cy="8549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165100" rIns="175934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03</a:t>
          </a:r>
        </a:p>
      </dsp:txBody>
      <dsp:txXfrm>
        <a:off x="3852895" y="614768"/>
        <a:ext cx="1781109" cy="854932"/>
      </dsp:txXfrm>
    </dsp:sp>
    <dsp:sp modelId="{25BDB381-EEFA-4DA3-9E00-A02043B9803C}">
      <dsp:nvSpPr>
        <dsp:cNvPr id="0" name=""/>
        <dsp:cNvSpPr/>
      </dsp:nvSpPr>
      <dsp:spPr>
        <a:xfrm>
          <a:off x="5776493" y="614768"/>
          <a:ext cx="1781109" cy="2137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0" rIns="175934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Stick with natives and non-invasive plants</a:t>
          </a:r>
        </a:p>
      </dsp:txBody>
      <dsp:txXfrm>
        <a:off x="5776493" y="1469700"/>
        <a:ext cx="1781109" cy="1282399"/>
      </dsp:txXfrm>
    </dsp:sp>
    <dsp:sp modelId="{AA003AF2-9EA6-4F75-9FEC-3E035F9D155D}">
      <dsp:nvSpPr>
        <dsp:cNvPr id="0" name=""/>
        <dsp:cNvSpPr/>
      </dsp:nvSpPr>
      <dsp:spPr>
        <a:xfrm>
          <a:off x="5776493" y="614768"/>
          <a:ext cx="1781109" cy="8549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165100" rIns="175934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04</a:t>
          </a:r>
        </a:p>
      </dsp:txBody>
      <dsp:txXfrm>
        <a:off x="5776493" y="614768"/>
        <a:ext cx="1781109" cy="854932"/>
      </dsp:txXfrm>
    </dsp:sp>
    <dsp:sp modelId="{282DA74C-68A0-4AEF-B595-E0F4395900AF}">
      <dsp:nvSpPr>
        <dsp:cNvPr id="0" name=""/>
        <dsp:cNvSpPr/>
      </dsp:nvSpPr>
      <dsp:spPr>
        <a:xfrm>
          <a:off x="7700092" y="614768"/>
          <a:ext cx="1781109" cy="21373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0" rIns="175934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Encourage the natural environment where applicable</a:t>
          </a:r>
        </a:p>
      </dsp:txBody>
      <dsp:txXfrm>
        <a:off x="7700092" y="1469700"/>
        <a:ext cx="1781109" cy="1282399"/>
      </dsp:txXfrm>
    </dsp:sp>
    <dsp:sp modelId="{E2AE4AEE-46F8-4E45-98C9-59880CCD3902}">
      <dsp:nvSpPr>
        <dsp:cNvPr id="0" name=""/>
        <dsp:cNvSpPr/>
      </dsp:nvSpPr>
      <dsp:spPr>
        <a:xfrm>
          <a:off x="7700092" y="614768"/>
          <a:ext cx="1781109" cy="85493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934" tIns="165100" rIns="175934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05</a:t>
          </a:r>
        </a:p>
      </dsp:txBody>
      <dsp:txXfrm>
        <a:off x="7700092" y="614768"/>
        <a:ext cx="1781109" cy="854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2CD9C-DF4F-450C-A294-B07BC90B18E6}">
      <dsp:nvSpPr>
        <dsp:cNvPr id="0" name=""/>
        <dsp:cNvSpPr/>
      </dsp:nvSpPr>
      <dsp:spPr>
        <a:xfrm>
          <a:off x="600342" y="296"/>
          <a:ext cx="2589441" cy="15536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Where do most fertilizers come from? </a:t>
          </a:r>
        </a:p>
      </dsp:txBody>
      <dsp:txXfrm>
        <a:off x="600342" y="296"/>
        <a:ext cx="2589441" cy="1553665"/>
      </dsp:txXfrm>
    </dsp:sp>
    <dsp:sp modelId="{4D72F089-6901-4C6B-9CCA-23977C29EDAD}">
      <dsp:nvSpPr>
        <dsp:cNvPr id="0" name=""/>
        <dsp:cNvSpPr/>
      </dsp:nvSpPr>
      <dsp:spPr>
        <a:xfrm>
          <a:off x="3448729" y="296"/>
          <a:ext cx="2589441" cy="1553665"/>
        </a:xfrm>
        <a:prstGeom prst="rect">
          <a:avLst/>
        </a:prstGeom>
        <a:solidFill>
          <a:schemeClr val="accent2">
            <a:hueOff val="1840023"/>
            <a:satOff val="1782"/>
            <a:lumOff val="-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What do insecticides do to the land? </a:t>
          </a:r>
        </a:p>
      </dsp:txBody>
      <dsp:txXfrm>
        <a:off x="3448729" y="296"/>
        <a:ext cx="2589441" cy="1553665"/>
      </dsp:txXfrm>
    </dsp:sp>
    <dsp:sp modelId="{0F8CF1B4-72A3-4628-AF5B-D27BD0069FE5}">
      <dsp:nvSpPr>
        <dsp:cNvPr id="0" name=""/>
        <dsp:cNvSpPr/>
      </dsp:nvSpPr>
      <dsp:spPr>
        <a:xfrm>
          <a:off x="6297115" y="296"/>
          <a:ext cx="2589441" cy="1553665"/>
        </a:xfrm>
        <a:prstGeom prst="rect">
          <a:avLst/>
        </a:prstGeom>
        <a:solidFill>
          <a:schemeClr val="accent2">
            <a:hueOff val="3680045"/>
            <a:satOff val="3564"/>
            <a:lumOff val="-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When is GMO useful vs. harmful? </a:t>
          </a:r>
        </a:p>
      </dsp:txBody>
      <dsp:txXfrm>
        <a:off x="6297115" y="296"/>
        <a:ext cx="2589441" cy="1553665"/>
      </dsp:txXfrm>
    </dsp:sp>
    <dsp:sp modelId="{51FE6D50-5422-42CC-913F-ACF084149CB1}">
      <dsp:nvSpPr>
        <dsp:cNvPr id="0" name=""/>
        <dsp:cNvSpPr/>
      </dsp:nvSpPr>
      <dsp:spPr>
        <a:xfrm>
          <a:off x="600342" y="1812906"/>
          <a:ext cx="2589441" cy="1553665"/>
        </a:xfrm>
        <a:prstGeom prst="rect">
          <a:avLst/>
        </a:prstGeom>
        <a:solidFill>
          <a:schemeClr val="accent2">
            <a:hueOff val="5520068"/>
            <a:satOff val="5346"/>
            <a:lumOff val="-2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Ways to supplement the soil naturally? </a:t>
          </a:r>
        </a:p>
      </dsp:txBody>
      <dsp:txXfrm>
        <a:off x="600342" y="1812906"/>
        <a:ext cx="2589441" cy="1553665"/>
      </dsp:txXfrm>
    </dsp:sp>
    <dsp:sp modelId="{4FDB6944-67B7-4381-83F8-3F88BF23C7C3}">
      <dsp:nvSpPr>
        <dsp:cNvPr id="0" name=""/>
        <dsp:cNvSpPr/>
      </dsp:nvSpPr>
      <dsp:spPr>
        <a:xfrm>
          <a:off x="3448729" y="1812906"/>
          <a:ext cx="2589441" cy="1553665"/>
        </a:xfrm>
        <a:prstGeom prst="rect">
          <a:avLst/>
        </a:prstGeom>
        <a:solidFill>
          <a:schemeClr val="accent2">
            <a:hueOff val="7360090"/>
            <a:satOff val="7128"/>
            <a:lumOff val="-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How do we use biodiversity to promote healthy insect populations? </a:t>
          </a:r>
        </a:p>
      </dsp:txBody>
      <dsp:txXfrm>
        <a:off x="3448729" y="1812906"/>
        <a:ext cx="2589441" cy="1553665"/>
      </dsp:txXfrm>
    </dsp:sp>
    <dsp:sp modelId="{5D064EDA-85C5-4D22-8A59-E9A36884A8CE}">
      <dsp:nvSpPr>
        <dsp:cNvPr id="0" name=""/>
        <dsp:cNvSpPr/>
      </dsp:nvSpPr>
      <dsp:spPr>
        <a:xfrm>
          <a:off x="6297115" y="1812906"/>
          <a:ext cx="2589441" cy="1553665"/>
        </a:xfrm>
        <a:prstGeom prst="rect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What are some non-toxic solutions to pest problems? </a:t>
          </a:r>
        </a:p>
      </dsp:txBody>
      <dsp:txXfrm>
        <a:off x="6297115" y="1812906"/>
        <a:ext cx="2589441" cy="15536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888E3-4009-468E-9C8F-DFB677A12C9E}">
      <dsp:nvSpPr>
        <dsp:cNvPr id="0" name=""/>
        <dsp:cNvSpPr/>
      </dsp:nvSpPr>
      <dsp:spPr>
        <a:xfrm>
          <a:off x="0" y="667"/>
          <a:ext cx="6096000" cy="15626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25BFF-02B1-4B24-BBD1-B71D51F75450}">
      <dsp:nvSpPr>
        <dsp:cNvPr id="0" name=""/>
        <dsp:cNvSpPr/>
      </dsp:nvSpPr>
      <dsp:spPr>
        <a:xfrm>
          <a:off x="472694" y="352258"/>
          <a:ext cx="859444" cy="8594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52349-5747-4F78-B028-7A2E7DACCAC3}">
      <dsp:nvSpPr>
        <dsp:cNvPr id="0" name=""/>
        <dsp:cNvSpPr/>
      </dsp:nvSpPr>
      <dsp:spPr>
        <a:xfrm>
          <a:off x="1804832" y="667"/>
          <a:ext cx="4291167" cy="1562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78" tIns="165378" rIns="165378" bIns="16537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Feed the soil in the same way that you would feed yourself – with diversity! </a:t>
          </a:r>
        </a:p>
      </dsp:txBody>
      <dsp:txXfrm>
        <a:off x="1804832" y="667"/>
        <a:ext cx="4291167" cy="1562625"/>
      </dsp:txXfrm>
    </dsp:sp>
    <dsp:sp modelId="{6AA721FF-646D-4C6E-BA92-C0F134C53E7A}">
      <dsp:nvSpPr>
        <dsp:cNvPr id="0" name=""/>
        <dsp:cNvSpPr/>
      </dsp:nvSpPr>
      <dsp:spPr>
        <a:xfrm>
          <a:off x="0" y="1953949"/>
          <a:ext cx="6096000" cy="15626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0FF33-FFE9-45AA-BC8E-15AB8E887357}">
      <dsp:nvSpPr>
        <dsp:cNvPr id="0" name=""/>
        <dsp:cNvSpPr/>
      </dsp:nvSpPr>
      <dsp:spPr>
        <a:xfrm>
          <a:off x="472694" y="2305540"/>
          <a:ext cx="859444" cy="859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668C3-2164-4730-B223-2C3C6926C4E6}">
      <dsp:nvSpPr>
        <dsp:cNvPr id="0" name=""/>
        <dsp:cNvSpPr/>
      </dsp:nvSpPr>
      <dsp:spPr>
        <a:xfrm>
          <a:off x="1804832" y="1953949"/>
          <a:ext cx="4291167" cy="1562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78" tIns="165378" rIns="165378" bIns="16537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You wouldn’t survive without diverse foods such as fruits, vegetables, proteins, carbs, and fats</a:t>
          </a:r>
        </a:p>
      </dsp:txBody>
      <dsp:txXfrm>
        <a:off x="1804832" y="1953949"/>
        <a:ext cx="4291167" cy="1562625"/>
      </dsp:txXfrm>
    </dsp:sp>
    <dsp:sp modelId="{7057A183-A3D0-49A8-850E-6078EEB2F12C}">
      <dsp:nvSpPr>
        <dsp:cNvPr id="0" name=""/>
        <dsp:cNvSpPr/>
      </dsp:nvSpPr>
      <dsp:spPr>
        <a:xfrm>
          <a:off x="0" y="3907231"/>
          <a:ext cx="6096000" cy="15626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CE071-F339-4465-AC11-EBF99EC64BFF}">
      <dsp:nvSpPr>
        <dsp:cNvPr id="0" name=""/>
        <dsp:cNvSpPr/>
      </dsp:nvSpPr>
      <dsp:spPr>
        <a:xfrm>
          <a:off x="472694" y="4258822"/>
          <a:ext cx="859444" cy="8594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F9EFA-4DB8-4CEA-A625-E72412E91F7F}">
      <dsp:nvSpPr>
        <dsp:cNvPr id="0" name=""/>
        <dsp:cNvSpPr/>
      </dsp:nvSpPr>
      <dsp:spPr>
        <a:xfrm>
          <a:off x="1804832" y="3907231"/>
          <a:ext cx="4291167" cy="1562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78" tIns="165378" rIns="165378" bIns="16537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 the same way your garden needs diversity. </a:t>
          </a:r>
        </a:p>
      </dsp:txBody>
      <dsp:txXfrm>
        <a:off x="1804832" y="3907231"/>
        <a:ext cx="4291167" cy="15626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4272C-2F91-4078-B188-8009C50783DD}">
      <dsp:nvSpPr>
        <dsp:cNvPr id="0" name=""/>
        <dsp:cNvSpPr/>
      </dsp:nvSpPr>
      <dsp:spPr>
        <a:xfrm>
          <a:off x="0" y="573210"/>
          <a:ext cx="6096000" cy="10266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Nitrogen </a:t>
          </a:r>
          <a:r>
            <a:rPr lang="en-US" sz="2700" kern="1200">
              <a:sym typeface="Wingdings" panose="05000000000000000000" pitchFamily="2" charset="2"/>
            </a:rPr>
            <a:t></a:t>
          </a:r>
          <a:r>
            <a:rPr lang="en-US" sz="2700" kern="1200"/>
            <a:t> Chlorophyll, cell walls </a:t>
          </a:r>
        </a:p>
      </dsp:txBody>
      <dsp:txXfrm>
        <a:off x="50118" y="623328"/>
        <a:ext cx="5995764" cy="926439"/>
      </dsp:txXfrm>
    </dsp:sp>
    <dsp:sp modelId="{5F77F2C6-AA19-439B-9792-4E8AD6589C84}">
      <dsp:nvSpPr>
        <dsp:cNvPr id="0" name=""/>
        <dsp:cNvSpPr/>
      </dsp:nvSpPr>
      <dsp:spPr>
        <a:xfrm>
          <a:off x="0" y="1677645"/>
          <a:ext cx="6096000" cy="1026675"/>
        </a:xfrm>
        <a:prstGeom prst="roundRect">
          <a:avLst/>
        </a:prstGeom>
        <a:solidFill>
          <a:schemeClr val="accent2">
            <a:hueOff val="3066704"/>
            <a:satOff val="2970"/>
            <a:lumOff val="-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Coffee grounds, table scraps, lawn &amp; garden weeds contain Nitrogen</a:t>
          </a:r>
        </a:p>
      </dsp:txBody>
      <dsp:txXfrm>
        <a:off x="50118" y="1727763"/>
        <a:ext cx="5995764" cy="926439"/>
      </dsp:txXfrm>
    </dsp:sp>
    <dsp:sp modelId="{D1E7DE3B-81AC-4DBE-927F-54F7E07652A3}">
      <dsp:nvSpPr>
        <dsp:cNvPr id="0" name=""/>
        <dsp:cNvSpPr/>
      </dsp:nvSpPr>
      <dsp:spPr>
        <a:xfrm>
          <a:off x="0" y="2782080"/>
          <a:ext cx="6096000" cy="1026675"/>
        </a:xfrm>
        <a:prstGeom prst="roundRect">
          <a:avLst/>
        </a:prstGeom>
        <a:solidFill>
          <a:schemeClr val="accent2">
            <a:hueOff val="6133409"/>
            <a:satOff val="5940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Leguminous plants play an important role in nitrogen fixation – alfalfa, clover</a:t>
          </a:r>
        </a:p>
      </dsp:txBody>
      <dsp:txXfrm>
        <a:off x="50118" y="2832198"/>
        <a:ext cx="5995764" cy="926439"/>
      </dsp:txXfrm>
    </dsp:sp>
    <dsp:sp modelId="{254DB71F-D3B4-4494-8F6B-00D5AE025BA1}">
      <dsp:nvSpPr>
        <dsp:cNvPr id="0" name=""/>
        <dsp:cNvSpPr/>
      </dsp:nvSpPr>
      <dsp:spPr>
        <a:xfrm>
          <a:off x="0" y="3886515"/>
          <a:ext cx="6096000" cy="1026675"/>
        </a:xfrm>
        <a:prstGeom prst="roundRect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Gas Nitrogen made usable by leguminous plants and microbial populations</a:t>
          </a:r>
        </a:p>
      </dsp:txBody>
      <dsp:txXfrm>
        <a:off x="50118" y="3936633"/>
        <a:ext cx="5995764" cy="926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43DD4-C222-48C1-8589-9F2029375ADE}">
      <dsp:nvSpPr>
        <dsp:cNvPr id="0" name=""/>
        <dsp:cNvSpPr/>
      </dsp:nvSpPr>
      <dsp:spPr>
        <a:xfrm>
          <a:off x="0" y="83790"/>
          <a:ext cx="6096000" cy="10038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Determine what is Nitrogen / what is Carbon</a:t>
          </a:r>
        </a:p>
      </dsp:txBody>
      <dsp:txXfrm>
        <a:off x="49004" y="132794"/>
        <a:ext cx="5997992" cy="905852"/>
      </dsp:txXfrm>
    </dsp:sp>
    <dsp:sp modelId="{4123DAA0-AA0A-4C52-9740-B23EA841B3B0}">
      <dsp:nvSpPr>
        <dsp:cNvPr id="0" name=""/>
        <dsp:cNvSpPr/>
      </dsp:nvSpPr>
      <dsp:spPr>
        <a:xfrm>
          <a:off x="0" y="1162530"/>
          <a:ext cx="6096000" cy="1003860"/>
        </a:xfrm>
        <a:prstGeom prst="roundRect">
          <a:avLst/>
        </a:prstGeom>
        <a:solidFill>
          <a:schemeClr val="accent2">
            <a:hueOff val="2300028"/>
            <a:satOff val="2228"/>
            <a:lumOff val="-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 Basic rule is browns for Carbon, Greens for Nitrogen</a:t>
          </a:r>
        </a:p>
      </dsp:txBody>
      <dsp:txXfrm>
        <a:off x="49004" y="1211534"/>
        <a:ext cx="5997992" cy="905852"/>
      </dsp:txXfrm>
    </dsp:sp>
    <dsp:sp modelId="{5AF532FA-625E-4C42-AF37-F7126A6CFC34}">
      <dsp:nvSpPr>
        <dsp:cNvPr id="0" name=""/>
        <dsp:cNvSpPr/>
      </dsp:nvSpPr>
      <dsp:spPr>
        <a:xfrm>
          <a:off x="0" y="2241270"/>
          <a:ext cx="6096000" cy="1003860"/>
        </a:xfrm>
        <a:prstGeom prst="roundRect">
          <a:avLst/>
        </a:prstGeom>
        <a:solidFill>
          <a:schemeClr val="accent2">
            <a:hueOff val="4600057"/>
            <a:satOff val="4455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Remember you are looking for a 25-30:1 Carbon to Nitrogen Ratio. </a:t>
          </a:r>
        </a:p>
      </dsp:txBody>
      <dsp:txXfrm>
        <a:off x="49004" y="2290274"/>
        <a:ext cx="5997992" cy="905852"/>
      </dsp:txXfrm>
    </dsp:sp>
    <dsp:sp modelId="{A68B613B-E340-452C-A82C-D7FC753B2814}">
      <dsp:nvSpPr>
        <dsp:cNvPr id="0" name=""/>
        <dsp:cNvSpPr/>
      </dsp:nvSpPr>
      <dsp:spPr>
        <a:xfrm>
          <a:off x="0" y="3320010"/>
          <a:ext cx="6096000" cy="1003860"/>
        </a:xfrm>
        <a:prstGeom prst="roundRect">
          <a:avLst/>
        </a:prstGeom>
        <a:solidFill>
          <a:schemeClr val="accent2">
            <a:hueOff val="6900085"/>
            <a:satOff val="6683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If the ratio goes too much Carbon, you get a pile that won’t compost. </a:t>
          </a:r>
        </a:p>
      </dsp:txBody>
      <dsp:txXfrm>
        <a:off x="49004" y="3369014"/>
        <a:ext cx="5997992" cy="905852"/>
      </dsp:txXfrm>
    </dsp:sp>
    <dsp:sp modelId="{06FFCCCA-D97A-4B9E-8F49-A3A43E0F9497}">
      <dsp:nvSpPr>
        <dsp:cNvPr id="0" name=""/>
        <dsp:cNvSpPr/>
      </dsp:nvSpPr>
      <dsp:spPr>
        <a:xfrm>
          <a:off x="0" y="4398750"/>
          <a:ext cx="6096000" cy="1003860"/>
        </a:xfrm>
        <a:prstGeom prst="roundRect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Too high Nitrogen is stinky and sloppy </a:t>
          </a:r>
        </a:p>
      </dsp:txBody>
      <dsp:txXfrm>
        <a:off x="49004" y="4447754"/>
        <a:ext cx="5997992" cy="9058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844B5-1DBC-4B8B-AD59-01BD22D76F10}">
      <dsp:nvSpPr>
        <dsp:cNvPr id="0" name=""/>
        <dsp:cNvSpPr/>
      </dsp:nvSpPr>
      <dsp:spPr>
        <a:xfrm>
          <a:off x="0" y="4"/>
          <a:ext cx="6096000" cy="9129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47D5A-3D51-4713-BA12-5AB79434C0D7}">
      <dsp:nvSpPr>
        <dsp:cNvPr id="0" name=""/>
        <dsp:cNvSpPr/>
      </dsp:nvSpPr>
      <dsp:spPr>
        <a:xfrm>
          <a:off x="449277" y="246280"/>
          <a:ext cx="473045" cy="502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5D18D-BB2A-426D-849F-6CA2F806371F}">
      <dsp:nvSpPr>
        <dsp:cNvPr id="0" name=""/>
        <dsp:cNvSpPr/>
      </dsp:nvSpPr>
      <dsp:spPr>
        <a:xfrm>
          <a:off x="1054481" y="4286"/>
          <a:ext cx="5041518" cy="91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3" tIns="96623" rIns="96623" bIns="966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Soil is composed of 3 ingredients: Sand, Clay, Loam</a:t>
          </a:r>
        </a:p>
      </dsp:txBody>
      <dsp:txXfrm>
        <a:off x="1054481" y="4286"/>
        <a:ext cx="5041518" cy="912971"/>
      </dsp:txXfrm>
    </dsp:sp>
    <dsp:sp modelId="{636958B8-0B7A-43DB-B9DB-41320DB99183}">
      <dsp:nvSpPr>
        <dsp:cNvPr id="0" name=""/>
        <dsp:cNvSpPr/>
      </dsp:nvSpPr>
      <dsp:spPr>
        <a:xfrm>
          <a:off x="0" y="1145500"/>
          <a:ext cx="6096000" cy="912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B6507-29E7-4B30-946B-2CB95861385A}">
      <dsp:nvSpPr>
        <dsp:cNvPr id="0" name=""/>
        <dsp:cNvSpPr/>
      </dsp:nvSpPr>
      <dsp:spPr>
        <a:xfrm>
          <a:off x="276173" y="1350918"/>
          <a:ext cx="502134" cy="502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B39FA-8F8B-4E84-B101-59A9D541F281}">
      <dsp:nvSpPr>
        <dsp:cNvPr id="0" name=""/>
        <dsp:cNvSpPr/>
      </dsp:nvSpPr>
      <dsp:spPr>
        <a:xfrm>
          <a:off x="1054481" y="1145500"/>
          <a:ext cx="5041518" cy="91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3" tIns="96623" rIns="96623" bIns="966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If soil is too sandy – won’t hold water</a:t>
          </a:r>
        </a:p>
      </dsp:txBody>
      <dsp:txXfrm>
        <a:off x="1054481" y="1145500"/>
        <a:ext cx="5041518" cy="912971"/>
      </dsp:txXfrm>
    </dsp:sp>
    <dsp:sp modelId="{FBF00916-014E-4636-A9FF-C984626795DF}">
      <dsp:nvSpPr>
        <dsp:cNvPr id="0" name=""/>
        <dsp:cNvSpPr/>
      </dsp:nvSpPr>
      <dsp:spPr>
        <a:xfrm>
          <a:off x="0" y="2286714"/>
          <a:ext cx="6096000" cy="9129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1A2D6-727D-4F91-AD76-A7F03E7E9F33}">
      <dsp:nvSpPr>
        <dsp:cNvPr id="0" name=""/>
        <dsp:cNvSpPr/>
      </dsp:nvSpPr>
      <dsp:spPr>
        <a:xfrm>
          <a:off x="276173" y="2492132"/>
          <a:ext cx="502134" cy="502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4D016-E769-4946-86B0-BBE76CF823FC}">
      <dsp:nvSpPr>
        <dsp:cNvPr id="0" name=""/>
        <dsp:cNvSpPr/>
      </dsp:nvSpPr>
      <dsp:spPr>
        <a:xfrm>
          <a:off x="1054481" y="2286714"/>
          <a:ext cx="5041518" cy="91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3" tIns="96623" rIns="96623" bIns="966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Too much clay – drains poorly</a:t>
          </a:r>
        </a:p>
      </dsp:txBody>
      <dsp:txXfrm>
        <a:off x="1054481" y="2286714"/>
        <a:ext cx="5041518" cy="912971"/>
      </dsp:txXfrm>
    </dsp:sp>
    <dsp:sp modelId="{B2824326-EF61-4B68-B18D-38FC86D9DC26}">
      <dsp:nvSpPr>
        <dsp:cNvPr id="0" name=""/>
        <dsp:cNvSpPr/>
      </dsp:nvSpPr>
      <dsp:spPr>
        <a:xfrm>
          <a:off x="0" y="3427928"/>
          <a:ext cx="6096000" cy="9129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52661-6079-439D-A5CF-1A071A3F5F44}">
      <dsp:nvSpPr>
        <dsp:cNvPr id="0" name=""/>
        <dsp:cNvSpPr/>
      </dsp:nvSpPr>
      <dsp:spPr>
        <a:xfrm>
          <a:off x="276173" y="3633346"/>
          <a:ext cx="502134" cy="5021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43A40-5F84-4C8B-A6C4-5368CC95C7F7}">
      <dsp:nvSpPr>
        <dsp:cNvPr id="0" name=""/>
        <dsp:cNvSpPr/>
      </dsp:nvSpPr>
      <dsp:spPr>
        <a:xfrm>
          <a:off x="1054481" y="3427928"/>
          <a:ext cx="5041518" cy="91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3" tIns="96623" rIns="96623" bIns="966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Loam is a mix of sand, clay, organic matter – well-drained, able to store moisture and nutrients</a:t>
          </a:r>
        </a:p>
      </dsp:txBody>
      <dsp:txXfrm>
        <a:off x="1054481" y="3427928"/>
        <a:ext cx="5041518" cy="912971"/>
      </dsp:txXfrm>
    </dsp:sp>
    <dsp:sp modelId="{A84206A8-5406-4474-9CE0-012F9138A784}">
      <dsp:nvSpPr>
        <dsp:cNvPr id="0" name=""/>
        <dsp:cNvSpPr/>
      </dsp:nvSpPr>
      <dsp:spPr>
        <a:xfrm>
          <a:off x="0" y="4569142"/>
          <a:ext cx="6096000" cy="91297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9E116-5C08-41CB-BAB7-89DFF8A257E8}">
      <dsp:nvSpPr>
        <dsp:cNvPr id="0" name=""/>
        <dsp:cNvSpPr/>
      </dsp:nvSpPr>
      <dsp:spPr>
        <a:xfrm>
          <a:off x="276173" y="4774561"/>
          <a:ext cx="502134" cy="5021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2EFAB-C3D7-47EF-9C71-29E5B245125F}">
      <dsp:nvSpPr>
        <dsp:cNvPr id="0" name=""/>
        <dsp:cNvSpPr/>
      </dsp:nvSpPr>
      <dsp:spPr>
        <a:xfrm>
          <a:off x="1054481" y="4569142"/>
          <a:ext cx="5041518" cy="912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23" tIns="96623" rIns="96623" bIns="966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Proposed Project: Check your soil composition</a:t>
          </a:r>
        </a:p>
      </dsp:txBody>
      <dsp:txXfrm>
        <a:off x="1054481" y="4569142"/>
        <a:ext cx="5041518" cy="9129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92084-BF64-4FDE-83FB-FF4C0D124CBF}">
      <dsp:nvSpPr>
        <dsp:cNvPr id="0" name=""/>
        <dsp:cNvSpPr/>
      </dsp:nvSpPr>
      <dsp:spPr>
        <a:xfrm>
          <a:off x="0" y="20992"/>
          <a:ext cx="6096000" cy="10266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Ladybugs love to eat aphids</a:t>
          </a:r>
        </a:p>
      </dsp:txBody>
      <dsp:txXfrm>
        <a:off x="50118" y="71110"/>
        <a:ext cx="5995764" cy="926439"/>
      </dsp:txXfrm>
    </dsp:sp>
    <dsp:sp modelId="{332DBFE6-2174-4226-974D-8F1C8E773DAA}">
      <dsp:nvSpPr>
        <dsp:cNvPr id="0" name=""/>
        <dsp:cNvSpPr/>
      </dsp:nvSpPr>
      <dsp:spPr>
        <a:xfrm>
          <a:off x="0" y="1125427"/>
          <a:ext cx="6096000" cy="1026675"/>
        </a:xfrm>
        <a:prstGeom prst="roundRect">
          <a:avLst/>
        </a:prstGeom>
        <a:solidFill>
          <a:schemeClr val="accent2">
            <a:hueOff val="2300028"/>
            <a:satOff val="2228"/>
            <a:lumOff val="-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Encourage garden spiders to thrive</a:t>
          </a:r>
        </a:p>
      </dsp:txBody>
      <dsp:txXfrm>
        <a:off x="50118" y="1175545"/>
        <a:ext cx="5995764" cy="926439"/>
      </dsp:txXfrm>
    </dsp:sp>
    <dsp:sp modelId="{D52D8D54-4519-46D8-ADBC-F1EF85184861}">
      <dsp:nvSpPr>
        <dsp:cNvPr id="0" name=""/>
        <dsp:cNvSpPr/>
      </dsp:nvSpPr>
      <dsp:spPr>
        <a:xfrm>
          <a:off x="0" y="2229862"/>
          <a:ext cx="6096000" cy="1026675"/>
        </a:xfrm>
        <a:prstGeom prst="roundRect">
          <a:avLst/>
        </a:prstGeom>
        <a:solidFill>
          <a:schemeClr val="accent2">
            <a:hueOff val="4600057"/>
            <a:satOff val="4455"/>
            <a:lumOff val="-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Keep desired crop elevated off the ground in possible</a:t>
          </a:r>
        </a:p>
      </dsp:txBody>
      <dsp:txXfrm>
        <a:off x="50118" y="2279980"/>
        <a:ext cx="5995764" cy="926439"/>
      </dsp:txXfrm>
    </dsp:sp>
    <dsp:sp modelId="{188E3A7F-CD43-4E02-99FB-1F465CE0E59F}">
      <dsp:nvSpPr>
        <dsp:cNvPr id="0" name=""/>
        <dsp:cNvSpPr/>
      </dsp:nvSpPr>
      <dsp:spPr>
        <a:xfrm>
          <a:off x="0" y="3334297"/>
          <a:ext cx="6096000" cy="1026675"/>
        </a:xfrm>
        <a:prstGeom prst="roundRect">
          <a:avLst/>
        </a:prstGeom>
        <a:solidFill>
          <a:schemeClr val="accent2">
            <a:hueOff val="6900085"/>
            <a:satOff val="6683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Bats also helpful for preventing bug overpopulation</a:t>
          </a:r>
        </a:p>
      </dsp:txBody>
      <dsp:txXfrm>
        <a:off x="50118" y="3384415"/>
        <a:ext cx="5995764" cy="926439"/>
      </dsp:txXfrm>
    </dsp:sp>
    <dsp:sp modelId="{6485F49E-FF21-4AA3-BF0C-129B7E067C45}">
      <dsp:nvSpPr>
        <dsp:cNvPr id="0" name=""/>
        <dsp:cNvSpPr/>
      </dsp:nvSpPr>
      <dsp:spPr>
        <a:xfrm>
          <a:off x="0" y="4438732"/>
          <a:ext cx="6096000" cy="1026675"/>
        </a:xfrm>
        <a:prstGeom prst="roundRect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Insecticides kill off the weak but encourage bullies</a:t>
          </a:r>
        </a:p>
      </dsp:txBody>
      <dsp:txXfrm>
        <a:off x="50118" y="4488850"/>
        <a:ext cx="5995764" cy="926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7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2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5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3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6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2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9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129AE00-6D8C-41D7-8B33-B44A25E0D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E793DA-F1DD-4288-A72D-1AFC134DB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26D48-5F09-1BA6-FE13-C8AFA983A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2837" y="675983"/>
            <a:ext cx="6096000" cy="9256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Organic Gardening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B6041-0968-39DE-A5C3-6619A7850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651" y="2135939"/>
            <a:ext cx="6239050" cy="350192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Naturopathic Techniques for Productive Earth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algn="l">
              <a:lnSpc>
                <a:spcPct val="90000"/>
              </a:lnSpc>
            </a:pPr>
            <a:r>
              <a:rPr lang="en-US" sz="3200" dirty="0"/>
              <a:t>Dr. Melanie Trowbridge, ND, Lac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l">
              <a:lnSpc>
                <a:spcPct val="90000"/>
              </a:lnSpc>
            </a:pPr>
            <a:endParaRPr lang="en-US" sz="1700" dirty="0"/>
          </a:p>
          <a:p>
            <a:pPr algn="l">
              <a:lnSpc>
                <a:spcPct val="90000"/>
              </a:lnSpc>
            </a:pPr>
            <a:r>
              <a:rPr lang="en-US" sz="1900" dirty="0"/>
              <a:t>This presentation is not meant to diagnose, treat, or offer medical advice.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l">
              <a:lnSpc>
                <a:spcPct val="90000"/>
              </a:lnSpc>
            </a:pPr>
            <a:r>
              <a:rPr lang="en-US" sz="1900" dirty="0"/>
              <a:t>For education purposes only.  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8" name="Picture 3" descr="Bird's eye view of a person's hand planting">
            <a:extLst>
              <a:ext uri="{FF2B5EF4-FFF2-40B4-BE49-F238E27FC236}">
                <a16:creationId xmlns:a16="http://schemas.microsoft.com/office/drawing/2014/main" id="{C32B6BCB-3535-1524-7BC3-1E8F2871A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63" r="6104" b="-2"/>
          <a:stretch/>
        </p:blipFill>
        <p:spPr>
          <a:xfrm>
            <a:off x="8153400" y="685800"/>
            <a:ext cx="339721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4633D-77BE-793A-EE0E-05BAA284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Microbes in the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9CD38-23A6-DEB8-9EEA-5337FE7E5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healthier the microbe population, the faster and more efficient the breakdown of materials into usable nutrients in plants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(Not much unlike the role of gut bacteria in the human gut) </a:t>
            </a:r>
          </a:p>
        </p:txBody>
      </p:sp>
      <p:pic>
        <p:nvPicPr>
          <p:cNvPr id="5" name="Picture 4" descr="Baby heirloom lettuce">
            <a:extLst>
              <a:ext uri="{FF2B5EF4-FFF2-40B4-BE49-F238E27FC236}">
                <a16:creationId xmlns:a16="http://schemas.microsoft.com/office/drawing/2014/main" id="{9EA29C1A-79F6-C32C-C625-C9C07B2F5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r="29899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15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BC959F-CAB6-4E23-81DE-E0BBF2B7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FFEF7-6077-7AE9-68FA-8E771028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71600"/>
            <a:ext cx="2742028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Pest and animal control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7E4E1-4432-F325-3994-2CFC75BAB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63" y="1270591"/>
            <a:ext cx="5631357" cy="43646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Fencing / motion lights are helpful to deter some wild creatures from eating the garden.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Slugs are hard to take care of naturally</a:t>
            </a:r>
          </a:p>
          <a:p>
            <a:pPr lvl="1"/>
            <a:r>
              <a:rPr lang="en-US" dirty="0"/>
              <a:t>A pan of beer to kill / thin the herd</a:t>
            </a:r>
          </a:p>
          <a:p>
            <a:pPr lvl="1"/>
            <a:r>
              <a:rPr lang="en-US" dirty="0"/>
              <a:t>Copper must be thick strip to deter</a:t>
            </a:r>
          </a:p>
          <a:p>
            <a:pPr lvl="1"/>
            <a:r>
              <a:rPr lang="en-US" dirty="0"/>
              <a:t>Consider essential oils as higher force interventions</a:t>
            </a:r>
          </a:p>
          <a:p>
            <a:pPr lvl="1"/>
            <a:r>
              <a:rPr lang="en-US" dirty="0"/>
              <a:t>Chickens eat some, but rarely. Ducks like to eat slugs, but require ponds and more care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5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1E757-E0E6-D609-4B96-8EBA42305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Other pest control tips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C6018F-72A5-4E73-9E67-732B731929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772661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03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76F91-81A9-FC4D-38FA-CD900D67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Speaking of bullies - invasives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6D7EB-B6E8-7F8A-F28D-B5BEC19A7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r>
              <a:rPr lang="en-US" dirty="0"/>
              <a:t>English Ivy</a:t>
            </a:r>
          </a:p>
          <a:p>
            <a:pPr lvl="1"/>
            <a:r>
              <a:rPr lang="en-US" dirty="0"/>
              <a:t>Best removal techniques – Gloves, hands and knees</a:t>
            </a:r>
          </a:p>
          <a:p>
            <a:r>
              <a:rPr lang="en-US" dirty="0"/>
              <a:t>Himalayan Blackberries</a:t>
            </a:r>
          </a:p>
          <a:p>
            <a:pPr lvl="1"/>
            <a:r>
              <a:rPr lang="en-US" dirty="0"/>
              <a:t>Best removal techniques – Weed-</a:t>
            </a:r>
            <a:r>
              <a:rPr lang="en-US" dirty="0" err="1"/>
              <a:t>wack</a:t>
            </a:r>
            <a:r>
              <a:rPr lang="en-US" dirty="0"/>
              <a:t> to roots several times, cover with thick mulch, uncover, weed-</a:t>
            </a:r>
            <a:r>
              <a:rPr lang="en-US" dirty="0" err="1"/>
              <a:t>wack</a:t>
            </a:r>
            <a:r>
              <a:rPr lang="en-US" dirty="0"/>
              <a:t>, repeat</a:t>
            </a:r>
          </a:p>
          <a:p>
            <a:pPr lvl="1"/>
            <a:r>
              <a:rPr lang="en-US" dirty="0"/>
              <a:t>Thick gloves, sturdy clippers, and removing the root ball</a:t>
            </a:r>
          </a:p>
        </p:txBody>
      </p:sp>
      <p:pic>
        <p:nvPicPr>
          <p:cNvPr id="5" name="Picture 4" descr="Ivy growing on tree trunk">
            <a:extLst>
              <a:ext uri="{FF2B5EF4-FFF2-40B4-BE49-F238E27FC236}">
                <a16:creationId xmlns:a16="http://schemas.microsoft.com/office/drawing/2014/main" id="{83464DD9-2CEF-0A3B-ECC8-2D5AE7B1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3" r="33063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60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29DBA8-E730-92BD-7F0B-16AD36F7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Native plants that thrive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2015-440B-9AF2-7A74-77C6BCD5B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r>
              <a:rPr lang="en-US" dirty="0"/>
              <a:t>Oregon Grape – Ornamental with yellow berries</a:t>
            </a:r>
          </a:p>
          <a:p>
            <a:r>
              <a:rPr lang="en-US" dirty="0"/>
              <a:t>Wild Strawberry – Great for hill covers</a:t>
            </a:r>
          </a:p>
          <a:p>
            <a:r>
              <a:rPr lang="en-US" dirty="0"/>
              <a:t>Oxalis / Redwood Sorrel (somewhat native) – beautiful cover around Evergreen trees</a:t>
            </a:r>
          </a:p>
          <a:p>
            <a:r>
              <a:rPr lang="en-US" dirty="0"/>
              <a:t>Rhododendrons – Good foliage for privacy. Beautiful flowers in the spring</a:t>
            </a:r>
          </a:p>
        </p:txBody>
      </p:sp>
      <p:pic>
        <p:nvPicPr>
          <p:cNvPr id="5" name="Picture 4" descr="Close up of green clovers">
            <a:extLst>
              <a:ext uri="{FF2B5EF4-FFF2-40B4-BE49-F238E27FC236}">
                <a16:creationId xmlns:a16="http://schemas.microsoft.com/office/drawing/2014/main" id="{B6761407-FE89-D03B-8BD7-398D13CFC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8" r="30258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11D716-C386-4458-B509-DF66B4C0B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BE3E3-58C1-4A81-90ED-54387D0F1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7818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20725-1CF4-E6AA-3D13-AF375577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2652"/>
            <a:ext cx="5410200" cy="112541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More native plants that thrive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4E24B-CE25-D6F3-4F4B-9293A0CEB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1817154"/>
            <a:ext cx="5410201" cy="4482670"/>
          </a:xfrm>
        </p:spPr>
        <p:txBody>
          <a:bodyPr>
            <a:normAutofit/>
          </a:bodyPr>
          <a:lstStyle/>
          <a:p>
            <a:r>
              <a:rPr lang="en-US" dirty="0"/>
              <a:t>Nootka Rose – Delicate natural looking rose blooms. Hardy, loves to expand up and out.</a:t>
            </a:r>
          </a:p>
          <a:p>
            <a:r>
              <a:rPr lang="en-US" dirty="0"/>
              <a:t>Great places to find Natives Plants include Native Plant Society sales or smaller nurseries around the area such as </a:t>
            </a:r>
            <a:r>
              <a:rPr lang="en-US" dirty="0" err="1"/>
              <a:t>Molbak’s</a:t>
            </a:r>
            <a:r>
              <a:rPr lang="en-US" dirty="0"/>
              <a:t> in Woodinville</a:t>
            </a:r>
          </a:p>
        </p:txBody>
      </p:sp>
      <p:pic>
        <p:nvPicPr>
          <p:cNvPr id="5" name="Picture 4" descr="Person wearing waterproof jacket, trousers, and boots, pushing metal wheelbarrow in greenhouse lined with plant pots">
            <a:extLst>
              <a:ext uri="{FF2B5EF4-FFF2-40B4-BE49-F238E27FC236}">
                <a16:creationId xmlns:a16="http://schemas.microsoft.com/office/drawing/2014/main" id="{1AB319DF-3F69-7673-E5CF-860477850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9" r="17285" b="-2"/>
          <a:stretch/>
        </p:blipFill>
        <p:spPr>
          <a:xfrm>
            <a:off x="7467600" y="685800"/>
            <a:ext cx="403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5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43E11-BC33-A210-6F7C-6D57EFF4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en-US"/>
              <a:t>Vermiculture</a:t>
            </a:r>
          </a:p>
        </p:txBody>
      </p:sp>
      <p:pic>
        <p:nvPicPr>
          <p:cNvPr id="5" name="Picture 4" descr="Banana peel">
            <a:extLst>
              <a:ext uri="{FF2B5EF4-FFF2-40B4-BE49-F238E27FC236}">
                <a16:creationId xmlns:a16="http://schemas.microsoft.com/office/drawing/2014/main" id="{27AE739B-A5E7-78AB-F31F-2F8ED0C77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r="14778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EEF9-0BEB-1D93-6E02-86A7A990B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r>
              <a:rPr lang="en-US" dirty="0"/>
              <a:t>Great for quick composting and ready to use nutrient-rich soil</a:t>
            </a:r>
          </a:p>
          <a:p>
            <a:r>
              <a:rPr lang="en-US" dirty="0"/>
              <a:t>Usually Red Wigglers (sometimes Earth worms)</a:t>
            </a:r>
          </a:p>
          <a:p>
            <a:r>
              <a:rPr lang="en-US" dirty="0"/>
              <a:t>Almost any adapted container can be used</a:t>
            </a:r>
          </a:p>
          <a:p>
            <a:r>
              <a:rPr lang="en-US" dirty="0"/>
              <a:t>Bins need holes</a:t>
            </a:r>
          </a:p>
          <a:p>
            <a:r>
              <a:rPr lang="en-US" dirty="0"/>
              <a:t>Temperature between 59-77 degrees F preferable</a:t>
            </a:r>
          </a:p>
        </p:txBody>
      </p:sp>
    </p:spTree>
    <p:extLst>
      <p:ext uri="{BB962C8B-B14F-4D97-AF65-F5344CB8AC3E}">
        <p14:creationId xmlns:p14="http://schemas.microsoft.com/office/powerpoint/2010/main" val="744968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11D716-C386-4458-B509-DF66B4C0B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BE3E3-58C1-4A81-90ED-54387D0F1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7818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25230-9755-BDCA-22AD-164C0834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2652"/>
            <a:ext cx="5410200" cy="112541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Vermiculture cont.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84C3F-57E9-1292-D659-C18400C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1817154"/>
            <a:ext cx="5410201" cy="4482670"/>
          </a:xfrm>
        </p:spPr>
        <p:txBody>
          <a:bodyPr>
            <a:normAutofit/>
          </a:bodyPr>
          <a:lstStyle/>
          <a:p>
            <a:r>
              <a:rPr lang="en-US" dirty="0"/>
              <a:t>Should be checked on regularly</a:t>
            </a:r>
          </a:p>
          <a:p>
            <a:r>
              <a:rPr lang="en-US" dirty="0"/>
              <a:t>Meat, dairy products are likely to smell bad, rot vs. get broken down into compost</a:t>
            </a:r>
          </a:p>
          <a:p>
            <a:r>
              <a:rPr lang="en-US" dirty="0"/>
              <a:t>Vermicompost capable of being mixed directly into the soil or seeped in water for “worm tea”</a:t>
            </a:r>
          </a:p>
          <a:p>
            <a:r>
              <a:rPr lang="en-US" dirty="0"/>
              <a:t>Concerns may include: Smell, moisture, pests, worms escaping, nutrient levels</a:t>
            </a:r>
          </a:p>
        </p:txBody>
      </p:sp>
      <p:pic>
        <p:nvPicPr>
          <p:cNvPr id="5" name="Picture 4" descr="Couple of watermelon slices">
            <a:extLst>
              <a:ext uri="{FF2B5EF4-FFF2-40B4-BE49-F238E27FC236}">
                <a16:creationId xmlns:a16="http://schemas.microsoft.com/office/drawing/2014/main" id="{C75B6924-61B1-AE61-AB10-4B158DBE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r="17671" b="1"/>
          <a:stretch/>
        </p:blipFill>
        <p:spPr>
          <a:xfrm>
            <a:off x="7467600" y="685800"/>
            <a:ext cx="403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5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DB8B3B-3C1B-49E7-968D-B19CEEA7A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3DFFE3-07F3-4EC3-AA29-50B2E141D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767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C2499-1EEA-BB09-0E6C-E2919537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371600"/>
            <a:ext cx="2705099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2000"/>
              <a:t>Vermiculture cont. </a:t>
            </a:r>
          </a:p>
        </p:txBody>
      </p:sp>
      <p:pic>
        <p:nvPicPr>
          <p:cNvPr id="5" name="Graphic 4" descr="Worm with solid fill">
            <a:extLst>
              <a:ext uri="{FF2B5EF4-FFF2-40B4-BE49-F238E27FC236}">
                <a16:creationId xmlns:a16="http://schemas.microsoft.com/office/drawing/2014/main" id="{4664B994-F367-9053-B6A3-FAB461BB6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7570" y="1053904"/>
            <a:ext cx="2214230" cy="2214230"/>
          </a:xfrm>
          <a:prstGeom prst="rect">
            <a:avLst/>
          </a:prstGeom>
        </p:spPr>
      </p:pic>
      <p:pic>
        <p:nvPicPr>
          <p:cNvPr id="7" name="Graphic 6" descr="Worm outline">
            <a:extLst>
              <a:ext uri="{FF2B5EF4-FFF2-40B4-BE49-F238E27FC236}">
                <a16:creationId xmlns:a16="http://schemas.microsoft.com/office/drawing/2014/main" id="{1088A748-EFE4-F626-FD55-E508D1A1C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7570" y="3589866"/>
            <a:ext cx="2214230" cy="22142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9F81-CAA9-6A68-B7E3-891A252ED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966" y="685800"/>
            <a:ext cx="4143233" cy="5486401"/>
          </a:xfrm>
        </p:spPr>
        <p:txBody>
          <a:bodyPr anchor="ctr">
            <a:normAutofit/>
          </a:bodyPr>
          <a:lstStyle/>
          <a:p>
            <a:r>
              <a:rPr lang="en-US" dirty="0"/>
              <a:t>Where to get worms:</a:t>
            </a:r>
          </a:p>
          <a:p>
            <a:pPr lvl="1"/>
            <a:r>
              <a:rPr lang="en-US" dirty="0"/>
              <a:t>Avoid using worms from the garden – most garden earthworms like to burrow deeply and are kept at lower temperatures than red wigglers</a:t>
            </a:r>
          </a:p>
          <a:p>
            <a:pPr lvl="1"/>
            <a:r>
              <a:rPr lang="en-US" dirty="0"/>
              <a:t>Red Wigglers found at worms.com (mail), Seattle Tilth, or through other persons practicing vermiculture</a:t>
            </a:r>
          </a:p>
        </p:txBody>
      </p:sp>
    </p:spTree>
    <p:extLst>
      <p:ext uri="{BB962C8B-B14F-4D97-AF65-F5344CB8AC3E}">
        <p14:creationId xmlns:p14="http://schemas.microsoft.com/office/powerpoint/2010/main" val="335847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3E3DE-35FE-E323-D99C-42F4D479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78" y="959278"/>
            <a:ext cx="3714872" cy="9925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Backyard chickens	</a:t>
            </a:r>
            <a:endParaRPr lang="en-US"/>
          </a:p>
        </p:txBody>
      </p:sp>
      <p:pic>
        <p:nvPicPr>
          <p:cNvPr id="5" name="Picture 4" descr="Chickens roaming on grass">
            <a:extLst>
              <a:ext uri="{FF2B5EF4-FFF2-40B4-BE49-F238E27FC236}">
                <a16:creationId xmlns:a16="http://schemas.microsoft.com/office/drawing/2014/main" id="{ABF8615E-0CD1-7119-8616-4F097056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2" r="1204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889C8-8C96-1780-C32F-301E9C593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995" y="2135939"/>
            <a:ext cx="3572540" cy="35468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Major Commitment! – Very enjoyable for some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Require space and kind neighbors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Pets or Farm Animals? Older chickens stop laying eggs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Chickens make you laugh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Benefits of eggs, fertilizer, fun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…but can also be a very complicated outdoor pet</a:t>
            </a:r>
          </a:p>
        </p:txBody>
      </p:sp>
    </p:spTree>
    <p:extLst>
      <p:ext uri="{BB962C8B-B14F-4D97-AF65-F5344CB8AC3E}">
        <p14:creationId xmlns:p14="http://schemas.microsoft.com/office/powerpoint/2010/main" val="118409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B30B4-87E8-958E-DC8A-959FBB0A8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78" y="959278"/>
            <a:ext cx="3714872" cy="9925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Garden? </a:t>
            </a:r>
            <a:endParaRPr lang="en-US"/>
          </a:p>
        </p:txBody>
      </p:sp>
      <p:pic>
        <p:nvPicPr>
          <p:cNvPr id="5" name="Picture 4" descr="Herbs on bundles on a wood table">
            <a:extLst>
              <a:ext uri="{FF2B5EF4-FFF2-40B4-BE49-F238E27FC236}">
                <a16:creationId xmlns:a16="http://schemas.microsoft.com/office/drawing/2014/main" id="{0C85E4C6-6821-F146-5479-DB30D74F2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4" r="33282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D6996-5165-19FE-3B95-AD3CC7D76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995" y="2135939"/>
            <a:ext cx="3572540" cy="3546806"/>
          </a:xfrm>
        </p:spPr>
        <p:txBody>
          <a:bodyPr>
            <a:normAutofit/>
          </a:bodyPr>
          <a:lstStyle/>
          <a:p>
            <a:r>
              <a:rPr lang="en-US" dirty="0"/>
              <a:t>Play as Medicine! 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Relaxation / Health </a:t>
            </a:r>
          </a:p>
          <a:p>
            <a:r>
              <a:rPr lang="en-US" dirty="0"/>
              <a:t>Food</a:t>
            </a:r>
          </a:p>
          <a:p>
            <a:r>
              <a:rPr lang="en-US" dirty="0"/>
              <a:t>Nature</a:t>
            </a:r>
          </a:p>
          <a:p>
            <a:r>
              <a:rPr lang="en-US" dirty="0"/>
              <a:t>Socialization</a:t>
            </a:r>
          </a:p>
          <a:p>
            <a:r>
              <a:rPr lang="en-US" dirty="0"/>
              <a:t>Beauty / Art</a:t>
            </a:r>
          </a:p>
        </p:txBody>
      </p:sp>
    </p:spTree>
    <p:extLst>
      <p:ext uri="{BB962C8B-B14F-4D97-AF65-F5344CB8AC3E}">
        <p14:creationId xmlns:p14="http://schemas.microsoft.com/office/powerpoint/2010/main" val="253778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2C87FB-D429-EF23-817E-4EBCC4E9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78" y="959278"/>
            <a:ext cx="3714872" cy="992512"/>
          </a:xfrm>
        </p:spPr>
        <p:txBody>
          <a:bodyPr>
            <a:normAutofit/>
          </a:bodyPr>
          <a:lstStyle/>
          <a:p>
            <a:pPr algn="ctr"/>
            <a:r>
              <a:rPr lang="en-US" sz="2700"/>
              <a:t>Backyard chickens Cont. </a:t>
            </a:r>
          </a:p>
        </p:txBody>
      </p:sp>
      <p:pic>
        <p:nvPicPr>
          <p:cNvPr id="7" name="Picture 6" descr="Circular wicker basket lined with straw full of brown eggs, placed on rough ground with clumps of soil and straw">
            <a:extLst>
              <a:ext uri="{FF2B5EF4-FFF2-40B4-BE49-F238E27FC236}">
                <a16:creationId xmlns:a16="http://schemas.microsoft.com/office/drawing/2014/main" id="{95ADF5C0-86A0-A628-F82E-9558F95CF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8" r="30448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8E57A-0B59-A6A3-8CF8-380E5C43B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995" y="2135939"/>
            <a:ext cx="3572540" cy="35468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Choosing chicken breeds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Sound is a BIG factor in chicken selection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Do you want a rooster? 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Is a rooster legal in your area? 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What would you do if your chick was a rooster? 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dirty="0"/>
              <a:t>Plan for baby chicks the first 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0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C755D-A78B-51E6-84EE-6E76E6E1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Recommended Resources</a:t>
            </a:r>
            <a:endParaRPr lang="en-US"/>
          </a:p>
        </p:txBody>
      </p:sp>
      <p:pic>
        <p:nvPicPr>
          <p:cNvPr id="5" name="Picture 4" descr="Stack of hardcover books without spine titles">
            <a:extLst>
              <a:ext uri="{FF2B5EF4-FFF2-40B4-BE49-F238E27FC236}">
                <a16:creationId xmlns:a16="http://schemas.microsoft.com/office/drawing/2014/main" id="{4D1E9674-A55E-CD5E-7D39-5F308DD73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4" r="6004" b="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C72F1-2C90-30F7-CBCF-8B545EE76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r>
              <a:rPr lang="en-US" dirty="0"/>
              <a:t>Naturopathic Gardening – Jenn </a:t>
            </a:r>
            <a:r>
              <a:rPr lang="en-US" dirty="0" err="1"/>
              <a:t>Dazey</a:t>
            </a:r>
            <a:r>
              <a:rPr lang="en-US" dirty="0"/>
              <a:t> – Available through the </a:t>
            </a:r>
            <a:r>
              <a:rPr lang="en-US" dirty="0" err="1"/>
              <a:t>Bastyr</a:t>
            </a:r>
            <a:r>
              <a:rPr lang="en-US" dirty="0"/>
              <a:t> Bookstore</a:t>
            </a:r>
          </a:p>
          <a:p>
            <a:r>
              <a:rPr lang="en-US" dirty="0"/>
              <a:t>Seattle Tilth – Nonprofit local Seattle Organization dedicated to helping others understand organic gardening techniques </a:t>
            </a:r>
          </a:p>
          <a:p>
            <a:r>
              <a:rPr lang="en-US" dirty="0"/>
              <a:t>Washington Native Plant Society </a:t>
            </a:r>
          </a:p>
        </p:txBody>
      </p:sp>
    </p:spTree>
    <p:extLst>
      <p:ext uri="{BB962C8B-B14F-4D97-AF65-F5344CB8AC3E}">
        <p14:creationId xmlns:p14="http://schemas.microsoft.com/office/powerpoint/2010/main" val="158804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00AA3-86C2-8A02-1382-01249241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5" y="240349"/>
            <a:ext cx="5007386" cy="129550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Recommended Resources cont.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F1D70-539D-E917-4E3F-3303FBF5C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3055"/>
            <a:ext cx="4784651" cy="4486480"/>
          </a:xfrm>
        </p:spPr>
        <p:txBody>
          <a:bodyPr>
            <a:normAutofit/>
          </a:bodyPr>
          <a:lstStyle/>
          <a:p>
            <a:r>
              <a:rPr lang="en-US" dirty="0"/>
              <a:t>The Garden Hotline – (206) 633-0224</a:t>
            </a:r>
          </a:p>
          <a:p>
            <a:r>
              <a:rPr lang="en-US" dirty="0"/>
              <a:t>Seattle Public Utilities offers pamphlets on Growing Healthy Soil, Natural Lawn Care, Growing Food in the City, Get to Know your Soil</a:t>
            </a:r>
          </a:p>
          <a:p>
            <a:r>
              <a:rPr lang="en-US" dirty="0"/>
              <a:t>Master Gardener Program through King County - WSU</a:t>
            </a:r>
          </a:p>
        </p:txBody>
      </p:sp>
      <p:pic>
        <p:nvPicPr>
          <p:cNvPr id="5" name="Picture 4" descr="Worker typing on laptop">
            <a:extLst>
              <a:ext uri="{FF2B5EF4-FFF2-40B4-BE49-F238E27FC236}">
                <a16:creationId xmlns:a16="http://schemas.microsoft.com/office/drawing/2014/main" id="{A4D0D407-599D-0268-5464-78FC0625E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r="24587"/>
          <a:stretch/>
        </p:blipFill>
        <p:spPr>
          <a:xfrm>
            <a:off x="7467601" y="1371600"/>
            <a:ext cx="33909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345A9C-E07D-45D3-A710-DDECB3F99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09C18AC-EFAA-4C60-A84E-ECED43E3E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5A279-3CD8-942F-2A30-75DE6271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73834"/>
            <a:ext cx="9486900" cy="900332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Goals for organic gardening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126F885-6779-D224-485C-35154BEF2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210152"/>
              </p:ext>
            </p:extLst>
          </p:nvPr>
        </p:nvGraphicFramePr>
        <p:xfrm>
          <a:off x="1371600" y="2236763"/>
          <a:ext cx="9486900" cy="3366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779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345A9C-E07D-45D3-A710-DDECB3F99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09C18AC-EFAA-4C60-A84E-ECED43E3E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7DEA4-A291-EA6E-C691-F3C9DEAE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73834"/>
            <a:ext cx="9486900" cy="90033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Use less toxins – Some questions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6176BE-E2B8-B7F0-7CD6-93A2F029B0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217966"/>
              </p:ext>
            </p:extLst>
          </p:nvPr>
        </p:nvGraphicFramePr>
        <p:xfrm>
          <a:off x="1371600" y="2236763"/>
          <a:ext cx="9486900" cy="3366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652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00E3E0-07DA-4A53-8D2F-59983E14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39712-FC72-3BAC-3FFD-9749B089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01040"/>
            <a:ext cx="3390900" cy="54864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Soil fertility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6B925F-496C-B6AB-0506-C1E739EC7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180051"/>
              </p:ext>
            </p:extLst>
          </p:nvPr>
        </p:nvGraphicFramePr>
        <p:xfrm>
          <a:off x="5410200" y="701675"/>
          <a:ext cx="6096000" cy="547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329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1AEDF-C305-0A0B-03BE-0ECC01B19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Important soil nutrients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AC3B3-5BEE-71EF-C98E-FDC634D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Plants need at least seventeen elements to grow. Plants have carbon, oxygen, and hydrogen from air and water; but they still need nitrogen, potassium, </a:t>
            </a:r>
            <a:r>
              <a:rPr lang="en-US" sz="3200"/>
              <a:t>&amp; phosphorus</a:t>
            </a:r>
            <a:r>
              <a:rPr lang="en-US" sz="3200" dirty="0"/>
              <a:t>. </a:t>
            </a:r>
          </a:p>
        </p:txBody>
      </p:sp>
      <p:pic>
        <p:nvPicPr>
          <p:cNvPr id="5" name="Picture 4" descr="A growing plant">
            <a:extLst>
              <a:ext uri="{FF2B5EF4-FFF2-40B4-BE49-F238E27FC236}">
                <a16:creationId xmlns:a16="http://schemas.microsoft.com/office/drawing/2014/main" id="{06C11E08-DDEA-A3C1-4F88-E5BCB1AB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r="23540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9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EA253-8297-5CD7-CC28-7A189DD47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2200">
                <a:solidFill>
                  <a:schemeClr val="bg2"/>
                </a:solidFill>
              </a:rPr>
              <a:t>Decomposing material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F6BDC9-455E-4E80-BCAB-C2D998B77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520731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79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4B95A-8EAC-8275-151D-91E426BB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2500">
                <a:solidFill>
                  <a:schemeClr val="bg2"/>
                </a:solidFill>
              </a:rPr>
              <a:t>Basic composting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5D4CD5-4BFA-2FD4-F0B9-969704D5CB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008891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687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D538B8-489B-407A-A760-436DB4C5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7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9C99D-C2B9-9862-015B-ED1E117D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371600"/>
            <a:ext cx="2705100" cy="4114800"/>
          </a:xfrm>
        </p:spPr>
        <p:txBody>
          <a:bodyPr anchor="ctr">
            <a:normAutofit/>
          </a:bodyPr>
          <a:lstStyle/>
          <a:p>
            <a:pPr algn="ctr"/>
            <a:r>
              <a:rPr lang="en-US" sz="2200">
                <a:solidFill>
                  <a:schemeClr val="bg2"/>
                </a:solidFill>
              </a:rPr>
              <a:t>Soil Composition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1928AD-D3C7-C028-CF4E-53DC0C600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7333198"/>
              </p:ext>
            </p:extLst>
          </p:nvPr>
        </p:nvGraphicFramePr>
        <p:xfrm>
          <a:off x="5410200" y="685800"/>
          <a:ext cx="609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7031058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996</Words>
  <Application>Microsoft Office PowerPoint</Application>
  <PresentationFormat>Widescreen</PresentationFormat>
  <Paragraphs>128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Gill Sans MT</vt:lpstr>
      <vt:lpstr>Goudy Old Style</vt:lpstr>
      <vt:lpstr>Wingdings</vt:lpstr>
      <vt:lpstr>ClassicFrameVTI</vt:lpstr>
      <vt:lpstr>Organic Gardening</vt:lpstr>
      <vt:lpstr>Why Garden? </vt:lpstr>
      <vt:lpstr>Goals for organic gardening</vt:lpstr>
      <vt:lpstr>Use less toxins – Some questions </vt:lpstr>
      <vt:lpstr>Soil fertility</vt:lpstr>
      <vt:lpstr>Important soil nutrients</vt:lpstr>
      <vt:lpstr>Decomposing material </vt:lpstr>
      <vt:lpstr>Basic composting</vt:lpstr>
      <vt:lpstr>Soil Composition</vt:lpstr>
      <vt:lpstr>Microbes in the garden</vt:lpstr>
      <vt:lpstr>Pest and animal control </vt:lpstr>
      <vt:lpstr>Other pest control tips</vt:lpstr>
      <vt:lpstr>Speaking of bullies - invasives</vt:lpstr>
      <vt:lpstr>Native plants that thrive</vt:lpstr>
      <vt:lpstr>More native plants that thrive</vt:lpstr>
      <vt:lpstr>Vermiculture</vt:lpstr>
      <vt:lpstr>Vermiculture cont. </vt:lpstr>
      <vt:lpstr>Vermiculture cont. </vt:lpstr>
      <vt:lpstr>Backyard chickens </vt:lpstr>
      <vt:lpstr>Backyard chickens Cont. </vt:lpstr>
      <vt:lpstr>Recommended Resources</vt:lpstr>
      <vt:lpstr>Recommended Resources cont.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Gardening</dc:title>
  <dc:creator>Melanie Trowbridge</dc:creator>
  <cp:lastModifiedBy>Melanie Trowbridge</cp:lastModifiedBy>
  <cp:revision>5</cp:revision>
  <dcterms:created xsi:type="dcterms:W3CDTF">2022-12-28T23:01:03Z</dcterms:created>
  <dcterms:modified xsi:type="dcterms:W3CDTF">2022-12-29T02:03:42Z</dcterms:modified>
</cp:coreProperties>
</file>